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87" r:id="rId9"/>
    <p:sldId id="262" r:id="rId10"/>
    <p:sldId id="279" r:id="rId11"/>
    <p:sldId id="280" r:id="rId12"/>
    <p:sldId id="263" r:id="rId13"/>
    <p:sldId id="264" r:id="rId14"/>
    <p:sldId id="265" r:id="rId15"/>
    <p:sldId id="288" r:id="rId16"/>
    <p:sldId id="289" r:id="rId17"/>
    <p:sldId id="269" r:id="rId18"/>
    <p:sldId id="270" r:id="rId19"/>
    <p:sldId id="271" r:id="rId20"/>
    <p:sldId id="281" r:id="rId21"/>
    <p:sldId id="282" r:id="rId22"/>
    <p:sldId id="274" r:id="rId23"/>
    <p:sldId id="285" r:id="rId24"/>
    <p:sldId id="284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Dynamically Changing Difficulty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Video Game Player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32-41F7-B9E8-8FC9B9210BC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77263240"/>
        <c:axId val="277269472"/>
      </c:lineChart>
      <c:catAx>
        <c:axId val="277263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(in minutes)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269472"/>
        <c:crosses val="autoZero"/>
        <c:auto val="1"/>
        <c:lblAlgn val="ctr"/>
        <c:lblOffset val="100"/>
        <c:noMultiLvlLbl val="0"/>
      </c:catAx>
      <c:valAx>
        <c:axId val="27726947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Difficulty Scale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77263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EDA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Subject1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2"/>
              <c:pt idx="0">
                <c:v>Easy</c:v>
              </c:pt>
              <c:pt idx="1">
                <c:v> Hard</c:v>
              </c:pt>
            </c:strLit>
          </c:cat>
          <c:val>
            <c:numRef>
              <c:f>'EDA Data'!$G$13:$H$13</c:f>
              <c:numCache>
                <c:formatCode>General</c:formatCode>
                <c:ptCount val="2"/>
                <c:pt idx="0">
                  <c:v>0.12805879859678115</c:v>
                </c:pt>
                <c:pt idx="1">
                  <c:v>0.15510385224928078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4A-4699-A1CB-BCEE100EAEB4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'EDA Data'!$G$14:$H$14</c:f>
              <c:numCache>
                <c:formatCode>General</c:formatCode>
                <c:ptCount val="2"/>
                <c:pt idx="0">
                  <c:v>7.771941648399959E-2</c:v>
                </c:pt>
                <c:pt idx="1">
                  <c:v>8.4186921964052364E-2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4A-4699-A1CB-BCEE100EAEB4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'EDA Data'!$G$15:$H$15</c:f>
              <c:numCache>
                <c:formatCode>General</c:formatCode>
                <c:ptCount val="2"/>
                <c:pt idx="0">
                  <c:v>0.20658032361056394</c:v>
                </c:pt>
                <c:pt idx="1">
                  <c:v>1.3206309672841945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E4A-4699-A1CB-BCEE100EAEB4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'EDA Data'!$G$16:$H$16</c:f>
              <c:numCache>
                <c:formatCode>General</c:formatCode>
                <c:ptCount val="2"/>
                <c:pt idx="0">
                  <c:v>5.7218844827586407E-2</c:v>
                </c:pt>
                <c:pt idx="1">
                  <c:v>7.2507224580017182E-2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E4A-4699-A1CB-BCEE100EAEB4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'EDA Data'!$G$17:$H$17</c:f>
              <c:numCache>
                <c:formatCode>General</c:formatCode>
                <c:ptCount val="2"/>
                <c:pt idx="0">
                  <c:v>0.14491625814292339</c:v>
                </c:pt>
                <c:pt idx="1">
                  <c:v>0.13291027369956135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4A-4699-A1CB-BCEE100EAEB4}"/>
            </c:ext>
          </c:extLst>
        </c:ser>
        <c:ser>
          <c:idx val="5"/>
          <c:order val="5"/>
          <c:tx>
            <c:v>Subject 6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'EDA Data'!$G$18:$H$18</c:f>
              <c:numCache>
                <c:formatCode>General</c:formatCode>
                <c:ptCount val="2"/>
                <c:pt idx="0">
                  <c:v>0.26337193281888138</c:v>
                </c:pt>
                <c:pt idx="1">
                  <c:v>0.47771400317748497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E4A-4699-A1CB-BCEE100EAEB4}"/>
            </c:ext>
          </c:extLst>
        </c:ser>
        <c:ser>
          <c:idx val="6"/>
          <c:order val="6"/>
          <c:tx>
            <c:v>Subject 7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9525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7E4A-4699-A1CB-BCEE100EAEB4}"/>
              </c:ext>
            </c:extLst>
          </c:dPt>
          <c:val>
            <c:numRef>
              <c:f>'EDA Data'!$G$19:$H$19</c:f>
              <c:numCache>
                <c:formatCode>General</c:formatCode>
                <c:ptCount val="2"/>
                <c:pt idx="0">
                  <c:v>8.8172880829017516E-2</c:v>
                </c:pt>
                <c:pt idx="1">
                  <c:v>5.9942253886011022E-2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E4A-4699-A1CB-BCEE100EAEB4}"/>
            </c:ext>
          </c:extLst>
        </c:ser>
        <c:ser>
          <c:idx val="7"/>
          <c:order val="7"/>
          <c:tx>
            <c:v>Subject 8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Data'!$G$20:$H$20</c:f>
              <c:numCache>
                <c:formatCode>General</c:formatCode>
                <c:ptCount val="2"/>
                <c:pt idx="0">
                  <c:v>0.2207643351016792</c:v>
                </c:pt>
                <c:pt idx="1">
                  <c:v>0.17453353978779862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E4A-4699-A1CB-BCEE100EAEB4}"/>
            </c:ext>
          </c:extLst>
        </c:ser>
        <c:ser>
          <c:idx val="8"/>
          <c:order val="8"/>
          <c:tx>
            <c:v>Subject 9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Data'!$G$21:$H$21</c:f>
              <c:numCache>
                <c:formatCode>General</c:formatCode>
                <c:ptCount val="2"/>
                <c:pt idx="0">
                  <c:v>3.838028599289208</c:v>
                </c:pt>
                <c:pt idx="1">
                  <c:v>7.5049100008885006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E4A-4699-A1CB-BCEE100EAEB4}"/>
            </c:ext>
          </c:extLst>
        </c:ser>
        <c:ser>
          <c:idx val="9"/>
          <c:order val="9"/>
          <c:tx>
            <c:v>Average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Data'!$G$23:$H$23</c:f>
              <c:numCache>
                <c:formatCode>General</c:formatCode>
                <c:ptCount val="2"/>
                <c:pt idx="0">
                  <c:v>0.55831459885562673</c:v>
                </c:pt>
                <c:pt idx="1">
                  <c:v>1.1091598930574333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E4A-4699-A1CB-BCEE100EAEB4}"/>
            </c:ext>
          </c:extLst>
        </c:ser>
        <c:ser>
          <c:idx val="10"/>
          <c:order val="10"/>
          <c:tx>
            <c:v>AverageMinusSubject9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Data'!$G$25:$H$25</c:f>
              <c:numCache>
                <c:formatCode>General</c:formatCode>
                <c:ptCount val="2"/>
                <c:pt idx="0">
                  <c:v>0.14835034880142908</c:v>
                </c:pt>
                <c:pt idx="1">
                  <c:v>0.30969112957855011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E4A-4699-A1CB-BCEE100EAE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0596400"/>
        <c:axId val="418108920"/>
      </c:lineChart>
      <c:catAx>
        <c:axId val="420596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108920"/>
        <c:crosses val="autoZero"/>
        <c:auto val="1"/>
        <c:lblAlgn val="ctr"/>
        <c:lblOffset val="100"/>
        <c:noMultiLvlLbl val="0"/>
      </c:catAx>
      <c:valAx>
        <c:axId val="418108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Conductance(µs)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59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EDA based off Enjoyment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Easy Difficulty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Lit>
              <c:formatCode>General</c:formatCode>
              <c:ptCount val="3"/>
              <c:pt idx="0">
                <c:v>2</c:v>
              </c:pt>
              <c:pt idx="1">
                <c:v>3</c:v>
              </c:pt>
              <c:pt idx="2">
                <c:v>4</c:v>
              </c:pt>
            </c:numLit>
          </c:cat>
          <c:val>
            <c:numRef>
              <c:f>'EDA Data'!$B$86:$D$86</c:f>
              <c:numCache>
                <c:formatCode>General</c:formatCode>
                <c:ptCount val="3"/>
                <c:pt idx="0">
                  <c:v>0.14935317681980337</c:v>
                </c:pt>
                <c:pt idx="1">
                  <c:v>0.14655648752750161</c:v>
                </c:pt>
                <c:pt idx="2">
                  <c:v>3.838028599289208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A9-47DD-B87C-3926F603FDED}"/>
            </c:ext>
          </c:extLst>
        </c:ser>
        <c:ser>
          <c:idx val="1"/>
          <c:order val="1"/>
          <c:tx>
            <c:v>Hard Difficulty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'EDA Data'!$F$86:$H$86</c:f>
              <c:numCache>
                <c:formatCode>General</c:formatCode>
                <c:ptCount val="3"/>
                <c:pt idx="0">
                  <c:v>0.23739659895043153</c:v>
                </c:pt>
                <c:pt idx="1">
                  <c:v>0.35306784795542123</c:v>
                </c:pt>
                <c:pt idx="2">
                  <c:v>7.5049100008885006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A9-47DD-B87C-3926F603FD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353568"/>
        <c:axId val="484354880"/>
      </c:lineChart>
      <c:catAx>
        <c:axId val="484353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Enjoyment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54880"/>
        <c:crosses val="autoZero"/>
        <c:auto val="1"/>
        <c:lblAlgn val="ctr"/>
        <c:lblOffset val="100"/>
        <c:noMultiLvlLbl val="0"/>
      </c:catAx>
      <c:valAx>
        <c:axId val="48435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Conductance(µs)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5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Data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Subject 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Easy</c:v>
                </c:pt>
                <c:pt idx="1">
                  <c:v>Hard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99-4A3F-A98C-B732A105BC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3422920"/>
        <c:axId val="493419640"/>
      </c:lineChart>
      <c:catAx>
        <c:axId val="493422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419640"/>
        <c:crosses val="autoZero"/>
        <c:auto val="1"/>
        <c:lblAlgn val="ctr"/>
        <c:lblOffset val="100"/>
        <c:noMultiLvlLbl val="0"/>
      </c:catAx>
      <c:valAx>
        <c:axId val="4934196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Some Data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3422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Data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Subject 1</c:v>
                </c:pt>
              </c:strCache>
            </c:strRef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solidFill>
                  <a:srgbClr val="FF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Easy</c:v>
                </c:pt>
                <c:pt idx="1">
                  <c:v>Hard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3-4532-9D72-96B72D3E48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Subject 2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Easy</c:v>
                </c:pt>
                <c:pt idx="1">
                  <c:v>Hard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93-4532-9D72-96B72D3E48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Subject 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Easy</c:v>
                </c:pt>
                <c:pt idx="1">
                  <c:v>Hard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</c:v>
                </c:pt>
                <c:pt idx="1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93-4532-9D72-96B72D3E48F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3422920"/>
        <c:axId val="493419640"/>
      </c:lineChart>
      <c:catAx>
        <c:axId val="493422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419640"/>
        <c:crosses val="autoZero"/>
        <c:auto val="1"/>
        <c:lblAlgn val="ctr"/>
        <c:lblOffset val="100"/>
        <c:noMultiLvlLbl val="0"/>
      </c:catAx>
      <c:valAx>
        <c:axId val="4934196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Some Data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93422920"/>
        <c:crosses val="autoZero"/>
        <c:crossBetween val="between"/>
      </c:valAx>
      <c:spPr>
        <a:noFill/>
        <a:ln>
          <a:solidFill>
            <a:srgbClr val="FF0000"/>
          </a:solidFill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HR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 1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2"/>
              <c:pt idx="0">
                <c:v>Easy</c:v>
              </c:pt>
              <c:pt idx="1">
                <c:v> Hard</c:v>
              </c:pt>
            </c:strLit>
          </c:cat>
          <c:val>
            <c:numRef>
              <c:f>'Heart Rate Data'!$B$2:$C$2</c:f>
              <c:numCache>
                <c:formatCode>General</c:formatCode>
                <c:ptCount val="2"/>
                <c:pt idx="0">
                  <c:v>65.497957746478932</c:v>
                </c:pt>
                <c:pt idx="1">
                  <c:v>63.981584507042271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D1-46C7-9140-FAECF2D1068F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'Heart Rate Data'!$B$3:$C$3</c:f>
              <c:numCache>
                <c:formatCode>General</c:formatCode>
                <c:ptCount val="2"/>
                <c:pt idx="0">
                  <c:v>70.581811722913017</c:v>
                </c:pt>
                <c:pt idx="1">
                  <c:v>84.038294849023018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D1-46C7-9140-FAECF2D1068F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'Heart Rate Data'!$B$4:$C$4</c:f>
              <c:numCache>
                <c:formatCode>General</c:formatCode>
                <c:ptCount val="2"/>
                <c:pt idx="0">
                  <c:v>107.49018965517251</c:v>
                </c:pt>
                <c:pt idx="1">
                  <c:v>88.5478620689656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D1-46C7-9140-FAECF2D1068F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'Heart Rate Data'!$B$5:$C$5</c:f>
              <c:numCache>
                <c:formatCode>General</c:formatCode>
                <c:ptCount val="2"/>
                <c:pt idx="0">
                  <c:v>73.375663082437313</c:v>
                </c:pt>
                <c:pt idx="1">
                  <c:v>65.810394265232958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3D1-46C7-9140-FAECF2D1068F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'Heart Rate Data'!$B$6:$C$6</c:f>
              <c:numCache>
                <c:formatCode>General</c:formatCode>
                <c:ptCount val="2"/>
                <c:pt idx="0">
                  <c:v>110.66213438735181</c:v>
                </c:pt>
                <c:pt idx="1">
                  <c:v>92.190118577075125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3D1-46C7-9140-FAECF2D1068F}"/>
            </c:ext>
          </c:extLst>
        </c:ser>
        <c:ser>
          <c:idx val="5"/>
          <c:order val="5"/>
          <c:tx>
            <c:v>Subject 6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'Heart Rate Data'!$B$7:$C$7</c:f>
              <c:numCache>
                <c:formatCode>General</c:formatCode>
                <c:ptCount val="2"/>
                <c:pt idx="0">
                  <c:v>85.263775322283593</c:v>
                </c:pt>
                <c:pt idx="1">
                  <c:v>83.314880294659233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3D1-46C7-9140-FAECF2D1068F}"/>
            </c:ext>
          </c:extLst>
        </c:ser>
        <c:ser>
          <c:idx val="6"/>
          <c:order val="6"/>
          <c:tx>
            <c:v>Subject 7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'Heart Rate Data'!$B$8:$C$8</c:f>
              <c:numCache>
                <c:formatCode>General</c:formatCode>
                <c:ptCount val="2"/>
                <c:pt idx="0">
                  <c:v>79.028073555166372</c:v>
                </c:pt>
                <c:pt idx="1">
                  <c:v>118.33301225919436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3D1-46C7-9140-FAECF2D1068F}"/>
            </c:ext>
          </c:extLst>
        </c:ser>
        <c:ser>
          <c:idx val="7"/>
          <c:order val="7"/>
          <c:tx>
            <c:v>Subject 8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'Heart Rate Data'!$B$9:$C$9</c:f>
              <c:numCache>
                <c:formatCode>General</c:formatCode>
                <c:ptCount val="2"/>
                <c:pt idx="0">
                  <c:v>75.009050179211513</c:v>
                </c:pt>
                <c:pt idx="1">
                  <c:v>93.372706093190004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3D1-46C7-9140-FAECF2D1068F}"/>
            </c:ext>
          </c:extLst>
        </c:ser>
        <c:ser>
          <c:idx val="8"/>
          <c:order val="8"/>
          <c:tx>
            <c:v>Subject 9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'Heart Rate Data'!$B$10:$C$10</c:f>
              <c:numCache>
                <c:formatCode>General</c:formatCode>
                <c:ptCount val="2"/>
                <c:pt idx="0">
                  <c:v>62.228090090090042</c:v>
                </c:pt>
                <c:pt idx="1">
                  <c:v>70.280288288288318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3D1-46C7-9140-FAECF2D1068F}"/>
            </c:ext>
          </c:extLst>
        </c:ser>
        <c:ser>
          <c:idx val="9"/>
          <c:order val="9"/>
          <c:tx>
            <c:v>Average HR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'Heart Rate Data'!$B$22:$C$22</c:f>
              <c:numCache>
                <c:formatCode>General</c:formatCode>
                <c:ptCount val="2"/>
                <c:pt idx="0">
                  <c:v>81.015193971233884</c:v>
                </c:pt>
                <c:pt idx="1">
                  <c:v>84.429904578074556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3D1-46C7-9140-FAECF2D10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0219760"/>
        <c:axId val="530218120"/>
      </c:lineChart>
      <c:catAx>
        <c:axId val="530219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218120"/>
        <c:crosses val="autoZero"/>
        <c:auto val="1"/>
        <c:lblAlgn val="ctr"/>
        <c:lblOffset val="100"/>
        <c:noMultiLvlLbl val="0"/>
      </c:catAx>
      <c:valAx>
        <c:axId val="530218120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Beats per minute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219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EDA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Subject1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2"/>
              <c:pt idx="0">
                <c:v>Easy</c:v>
              </c:pt>
              <c:pt idx="1">
                <c:v> Hard</c:v>
              </c:pt>
            </c:strLit>
          </c:cat>
          <c:val>
            <c:numRef>
              <c:f>'EDA Data'!$G$13:$H$13</c:f>
              <c:numCache>
                <c:formatCode>General</c:formatCode>
                <c:ptCount val="2"/>
                <c:pt idx="0">
                  <c:v>0.12805879859678115</c:v>
                </c:pt>
                <c:pt idx="1">
                  <c:v>0.15510385224928078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D7-46CA-BEC9-5E27001BA735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'EDA Data'!$G$14:$H$14</c:f>
              <c:numCache>
                <c:formatCode>General</c:formatCode>
                <c:ptCount val="2"/>
                <c:pt idx="0">
                  <c:v>7.771941648399959E-2</c:v>
                </c:pt>
                <c:pt idx="1">
                  <c:v>8.4186921964052364E-2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D7-46CA-BEC9-5E27001BA735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'EDA Data'!$G$15:$H$15</c:f>
              <c:numCache>
                <c:formatCode>General</c:formatCode>
                <c:ptCount val="2"/>
                <c:pt idx="0">
                  <c:v>0.20658032361056394</c:v>
                </c:pt>
                <c:pt idx="1">
                  <c:v>1.3206309672841945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1D7-46CA-BEC9-5E27001BA735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'EDA Data'!$G$16:$H$16</c:f>
              <c:numCache>
                <c:formatCode>General</c:formatCode>
                <c:ptCount val="2"/>
                <c:pt idx="0">
                  <c:v>5.7218844827586407E-2</c:v>
                </c:pt>
                <c:pt idx="1">
                  <c:v>7.2507224580017182E-2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1D7-46CA-BEC9-5E27001BA735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'EDA Data'!$G$17:$H$17</c:f>
              <c:numCache>
                <c:formatCode>General</c:formatCode>
                <c:ptCount val="2"/>
                <c:pt idx="0">
                  <c:v>0.14491625814292339</c:v>
                </c:pt>
                <c:pt idx="1">
                  <c:v>0.13291027369956135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1D7-46CA-BEC9-5E27001BA735}"/>
            </c:ext>
          </c:extLst>
        </c:ser>
        <c:ser>
          <c:idx val="5"/>
          <c:order val="5"/>
          <c:tx>
            <c:v>Subject 6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'EDA Data'!$G$18:$H$18</c:f>
              <c:numCache>
                <c:formatCode>General</c:formatCode>
                <c:ptCount val="2"/>
                <c:pt idx="0">
                  <c:v>0.26337193281888138</c:v>
                </c:pt>
                <c:pt idx="1">
                  <c:v>0.47771400317748497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1D7-46CA-BEC9-5E27001BA735}"/>
            </c:ext>
          </c:extLst>
        </c:ser>
        <c:ser>
          <c:idx val="6"/>
          <c:order val="6"/>
          <c:tx>
            <c:v>Subject 7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9525">
                  <a:solidFill>
                    <a:schemeClr val="accent1">
                      <a:lumMod val="6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D7-46CA-BEC9-5E27001BA735}"/>
              </c:ext>
            </c:extLst>
          </c:dPt>
          <c:val>
            <c:numRef>
              <c:f>'EDA Data'!$G$19:$H$19</c:f>
              <c:numCache>
                <c:formatCode>General</c:formatCode>
                <c:ptCount val="2"/>
                <c:pt idx="0">
                  <c:v>8.8172880829017516E-2</c:v>
                </c:pt>
                <c:pt idx="1">
                  <c:v>5.9942253886011022E-2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1D7-46CA-BEC9-5E27001BA735}"/>
            </c:ext>
          </c:extLst>
        </c:ser>
        <c:ser>
          <c:idx val="7"/>
          <c:order val="7"/>
          <c:tx>
            <c:v>Subject 8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Data'!$G$20:$H$20</c:f>
              <c:numCache>
                <c:formatCode>General</c:formatCode>
                <c:ptCount val="2"/>
                <c:pt idx="0">
                  <c:v>0.2207643351016792</c:v>
                </c:pt>
                <c:pt idx="1">
                  <c:v>0.17453353978779862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1D7-46CA-BEC9-5E27001BA735}"/>
            </c:ext>
          </c:extLst>
        </c:ser>
        <c:ser>
          <c:idx val="8"/>
          <c:order val="8"/>
          <c:tx>
            <c:v>Subject 9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Data'!$G$21:$H$21</c:f>
              <c:numCache>
                <c:formatCode>General</c:formatCode>
                <c:ptCount val="2"/>
                <c:pt idx="0">
                  <c:v>3.838028599289208</c:v>
                </c:pt>
                <c:pt idx="1">
                  <c:v>7.5049100008885006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1D7-46CA-BEC9-5E27001BA735}"/>
            </c:ext>
          </c:extLst>
        </c:ser>
        <c:ser>
          <c:idx val="9"/>
          <c:order val="9"/>
          <c:tx>
            <c:v>Average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Data'!$G$23:$H$23</c:f>
              <c:numCache>
                <c:formatCode>General</c:formatCode>
                <c:ptCount val="2"/>
                <c:pt idx="0">
                  <c:v>0.55831459885562673</c:v>
                </c:pt>
                <c:pt idx="1">
                  <c:v>1.1091598930574333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1D7-46CA-BEC9-5E27001BA735}"/>
            </c:ext>
          </c:extLst>
        </c:ser>
        <c:ser>
          <c:idx val="10"/>
          <c:order val="10"/>
          <c:tx>
            <c:v>AverageMinusSubject9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val>
            <c:numRef>
              <c:f>'EDA Data'!$G$25:$H$25</c:f>
              <c:numCache>
                <c:formatCode>General</c:formatCode>
                <c:ptCount val="2"/>
                <c:pt idx="0">
                  <c:v>0.14835034880142908</c:v>
                </c:pt>
                <c:pt idx="1">
                  <c:v>0.30969112957855011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1D7-46CA-BEC9-5E27001BA7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0596400"/>
        <c:axId val="418108920"/>
      </c:lineChart>
      <c:catAx>
        <c:axId val="420596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108920"/>
        <c:crosses val="autoZero"/>
        <c:auto val="1"/>
        <c:lblAlgn val="ctr"/>
        <c:lblOffset val="100"/>
        <c:noMultiLvlLbl val="0"/>
      </c:catAx>
      <c:valAx>
        <c:axId val="418108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Conductance(µs)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59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EDA Slopes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Subject1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strLit>
              <c:ptCount val="4"/>
              <c:pt idx="0">
                <c:v>Rest1</c:v>
              </c:pt>
              <c:pt idx="1">
                <c:v> Easy</c:v>
              </c:pt>
              <c:pt idx="2">
                <c:v> Rest2</c:v>
              </c:pt>
              <c:pt idx="3">
                <c:v> Hard</c:v>
              </c:pt>
            </c:strLit>
          </c:cat>
          <c:val>
            <c:numRef>
              <c:f>'EDA Data'!$N$2:$Q$2</c:f>
              <c:numCache>
                <c:formatCode>General</c:formatCode>
                <c:ptCount val="4"/>
                <c:pt idx="0">
                  <c:v>1.3386910593591007E-5</c:v>
                </c:pt>
                <c:pt idx="1">
                  <c:v>5.8510189120419438E-6</c:v>
                </c:pt>
                <c:pt idx="2">
                  <c:v>2.0527872154703895E-6</c:v>
                </c:pt>
                <c:pt idx="3">
                  <c:v>4.1627708213503143E-6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7A-424A-8CF9-D3F9FB3763AF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Data'!$N$3:$Q$3</c:f>
              <c:numCache>
                <c:formatCode>General</c:formatCode>
                <c:ptCount val="4"/>
                <c:pt idx="0">
                  <c:v>1.1140643857824358E-6</c:v>
                </c:pt>
                <c:pt idx="1">
                  <c:v>5.6309356444502479E-6</c:v>
                </c:pt>
                <c:pt idx="2">
                  <c:v>2.2679122135966622E-4</c:v>
                </c:pt>
                <c:pt idx="3">
                  <c:v>7.5041941626496826E-6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7A-424A-8CF9-D3F9FB3763AF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Data'!$N$4:$Q$4</c:f>
              <c:numCache>
                <c:formatCode>General</c:formatCode>
                <c:ptCount val="4"/>
                <c:pt idx="0">
                  <c:v>-7.1234261341950501E-6</c:v>
                </c:pt>
                <c:pt idx="1">
                  <c:v>-5.963513910421411E-5</c:v>
                </c:pt>
                <c:pt idx="2">
                  <c:v>-3.8076629280904694E-5</c:v>
                </c:pt>
                <c:pt idx="3">
                  <c:v>3.0342816921166276E-4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7A-424A-8CF9-D3F9FB3763AF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Data'!$N$5:$Q$5</c:f>
              <c:numCache>
                <c:formatCode>General</c:formatCode>
                <c:ptCount val="4"/>
                <c:pt idx="0">
                  <c:v>5.7868212083814876E-6</c:v>
                </c:pt>
                <c:pt idx="1">
                  <c:v>3.8775684396572352E-6</c:v>
                </c:pt>
                <c:pt idx="2">
                  <c:v>1.1883982633090538E-6</c:v>
                </c:pt>
                <c:pt idx="3">
                  <c:v>2.9069415364059041E-6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7A-424A-8CF9-D3F9FB3763AF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Data'!$N$6:$Q$6</c:f>
              <c:numCache>
                <c:formatCode>General</c:formatCode>
                <c:ptCount val="4"/>
                <c:pt idx="0">
                  <c:v>-2.7284684238314793E-5</c:v>
                </c:pt>
                <c:pt idx="1">
                  <c:v>7.7868860980231182E-6</c:v>
                </c:pt>
                <c:pt idx="2">
                  <c:v>7.8218683455539367E-7</c:v>
                </c:pt>
                <c:pt idx="3">
                  <c:v>6.7724105996755348E-6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7A-424A-8CF9-D3F9FB3763AF}"/>
            </c:ext>
          </c:extLst>
        </c:ser>
        <c:ser>
          <c:idx val="5"/>
          <c:order val="5"/>
          <c:tx>
            <c:v>Subject 6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Data'!$N$7:$Q$7</c:f>
              <c:numCache>
                <c:formatCode>General</c:formatCode>
                <c:ptCount val="4"/>
                <c:pt idx="0">
                  <c:v>-4.0691624758525753E-4</c:v>
                </c:pt>
                <c:pt idx="1">
                  <c:v>-6.2008658408738457E-6</c:v>
                </c:pt>
                <c:pt idx="2">
                  <c:v>-6.063134398890072E-4</c:v>
                </c:pt>
                <c:pt idx="3">
                  <c:v>1.255005911794136E-4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E7A-424A-8CF9-D3F9FB3763AF}"/>
            </c:ext>
          </c:extLst>
        </c:ser>
        <c:ser>
          <c:idx val="6"/>
          <c:order val="6"/>
          <c:tx>
            <c:v>Subject 7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7A-424A-8CF9-D3F9FB3763AF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7A-424A-8CF9-D3F9FB3763A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>
                    <a:lumMod val="60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bg1">
                    <a:lumMod val="6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E7A-424A-8CF9-D3F9FB3763AF}"/>
              </c:ext>
            </c:extLst>
          </c:dPt>
          <c:val>
            <c:numRef>
              <c:f>'EDA Data'!$N$8:$Q$8</c:f>
              <c:numCache>
                <c:formatCode>General</c:formatCode>
                <c:ptCount val="4"/>
                <c:pt idx="0">
                  <c:v>-9.7566548758048253E-6</c:v>
                </c:pt>
                <c:pt idx="1">
                  <c:v>-1.1742033236159029E-5</c:v>
                </c:pt>
                <c:pt idx="2">
                  <c:v>7.0952210024803253E-6</c:v>
                </c:pt>
                <c:pt idx="3">
                  <c:v>1.3115738249175002E-5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E7A-424A-8CF9-D3F9FB3763AF}"/>
            </c:ext>
          </c:extLst>
        </c:ser>
        <c:ser>
          <c:idx val="7"/>
          <c:order val="7"/>
          <c:tx>
            <c:v>Subject 8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Data'!$N$9:$Q$9</c:f>
              <c:numCache>
                <c:formatCode>General</c:formatCode>
                <c:ptCount val="4"/>
                <c:pt idx="0">
                  <c:v>-2.5701470890066686E-5</c:v>
                </c:pt>
                <c:pt idx="1">
                  <c:v>-1.52181760258716E-5</c:v>
                </c:pt>
                <c:pt idx="2">
                  <c:v>-1.2783252306191425E-5</c:v>
                </c:pt>
                <c:pt idx="3">
                  <c:v>2.2842736437419722E-5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E7A-424A-8CF9-D3F9FB3763AF}"/>
            </c:ext>
          </c:extLst>
        </c:ser>
        <c:ser>
          <c:idx val="8"/>
          <c:order val="8"/>
          <c:tx>
            <c:v>Subject 9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val>
            <c:numRef>
              <c:f>'EDA Data'!$N$10:$Q$10</c:f>
              <c:numCache>
                <c:formatCode>General</c:formatCode>
                <c:ptCount val="4"/>
                <c:pt idx="0">
                  <c:v>-1.1610813242106193E-3</c:v>
                </c:pt>
                <c:pt idx="1">
                  <c:v>1.2463215340582795E-3</c:v>
                </c:pt>
                <c:pt idx="2">
                  <c:v>2.2933405319443566E-4</c:v>
                </c:pt>
                <c:pt idx="3">
                  <c:v>3.7378954965758362E-3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CE7A-424A-8CF9-D3F9FB3763AF}"/>
            </c:ext>
          </c:extLst>
        </c:ser>
        <c:ser>
          <c:idx val="9"/>
          <c:order val="9"/>
          <c:tx>
            <c:v>Average of Slopes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rgbClr val="C00000"/>
                </a:solidFill>
              </a:ln>
              <a:effectLst/>
            </c:spPr>
          </c:marker>
          <c:val>
            <c:numRef>
              <c:f>'EDA Data'!$O$23:$R$23</c:f>
              <c:numCache>
                <c:formatCode>General</c:formatCode>
                <c:ptCount val="4"/>
                <c:pt idx="0">
                  <c:v>-5.7061835941985495E-5</c:v>
                </c:pt>
                <c:pt idx="1">
                  <c:v>-8.7062256391182544E-6</c:v>
                </c:pt>
                <c:pt idx="2">
                  <c:v>-5.2407938350077749E-5</c:v>
                </c:pt>
                <c:pt idx="3">
                  <c:v>4.6934767208595428E-4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CE7A-424A-8CF9-D3F9FB3763AF}"/>
            </c:ext>
          </c:extLst>
        </c:ser>
        <c:ser>
          <c:idx val="10"/>
          <c:order val="10"/>
          <c:tx>
            <c:v>Average w/o Subject 9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val>
            <c:numRef>
              <c:f>'EDA Data'!$O$24:$R$24</c:f>
              <c:numCache>
                <c:formatCode>General</c:formatCode>
                <c:ptCount val="4"/>
                <c:pt idx="3">
                  <c:v>6.077919402471907E-5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CE7A-424A-8CF9-D3F9FB376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0208280"/>
        <c:axId val="530204344"/>
      </c:lineChart>
      <c:catAx>
        <c:axId val="530208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Experiment</a:t>
                </a:r>
                <a:r>
                  <a:rPr lang="en-US" baseline="0"/>
                  <a:t> Phases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204344"/>
        <c:crosses val="autoZero"/>
        <c:auto val="1"/>
        <c:lblAlgn val="ctr"/>
        <c:lblOffset val="100"/>
        <c:noMultiLvlLbl val="0"/>
      </c:catAx>
      <c:valAx>
        <c:axId val="530204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Slopes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20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RestVsEasyEDA</a:t>
            </a:r>
          </a:p>
        </c:rich>
      </c:tx>
      <c:layout>
        <c:manualLayout>
          <c:xMode val="edge"/>
          <c:yMode val="edge"/>
          <c:x val="0.40393744531933506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Rest1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2.8829833770778654E-3"/>
                  <c:y val="8.235309128025664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Subject2EDAData!$A$4:$A$2534</c:f>
              <c:numCache>
                <c:formatCode>General</c:formatCode>
                <c:ptCount val="2531"/>
                <c:pt idx="0">
                  <c:v>2.946E-2</c:v>
                </c:pt>
                <c:pt idx="1">
                  <c:v>5.6357999999999998E-2</c:v>
                </c:pt>
                <c:pt idx="2">
                  <c:v>5.7639000000000003E-2</c:v>
                </c:pt>
                <c:pt idx="3">
                  <c:v>5.892E-2</c:v>
                </c:pt>
                <c:pt idx="4">
                  <c:v>6.0200999999999998E-2</c:v>
                </c:pt>
                <c:pt idx="5">
                  <c:v>6.0200999999999998E-2</c:v>
                </c:pt>
                <c:pt idx="6">
                  <c:v>6.0200999999999998E-2</c:v>
                </c:pt>
                <c:pt idx="7">
                  <c:v>6.1482000000000002E-2</c:v>
                </c:pt>
                <c:pt idx="8">
                  <c:v>6.0200999999999998E-2</c:v>
                </c:pt>
                <c:pt idx="9">
                  <c:v>6.1482000000000002E-2</c:v>
                </c:pt>
                <c:pt idx="10">
                  <c:v>6.1482000000000002E-2</c:v>
                </c:pt>
                <c:pt idx="11">
                  <c:v>6.1482000000000002E-2</c:v>
                </c:pt>
                <c:pt idx="12">
                  <c:v>6.1482000000000002E-2</c:v>
                </c:pt>
                <c:pt idx="13">
                  <c:v>6.1482000000000002E-2</c:v>
                </c:pt>
                <c:pt idx="14">
                  <c:v>6.2762999999999999E-2</c:v>
                </c:pt>
                <c:pt idx="15">
                  <c:v>6.2762999999999999E-2</c:v>
                </c:pt>
                <c:pt idx="16">
                  <c:v>6.1482000000000002E-2</c:v>
                </c:pt>
                <c:pt idx="17">
                  <c:v>6.2762999999999999E-2</c:v>
                </c:pt>
                <c:pt idx="18">
                  <c:v>6.2762999999999999E-2</c:v>
                </c:pt>
                <c:pt idx="19">
                  <c:v>6.4043000000000003E-2</c:v>
                </c:pt>
                <c:pt idx="20">
                  <c:v>6.2762999999999999E-2</c:v>
                </c:pt>
                <c:pt idx="21">
                  <c:v>6.1482000000000002E-2</c:v>
                </c:pt>
                <c:pt idx="22">
                  <c:v>6.2762999999999999E-2</c:v>
                </c:pt>
                <c:pt idx="23">
                  <c:v>6.2762999999999999E-2</c:v>
                </c:pt>
                <c:pt idx="24">
                  <c:v>6.1482000000000002E-2</c:v>
                </c:pt>
                <c:pt idx="25">
                  <c:v>6.2762999999999999E-2</c:v>
                </c:pt>
                <c:pt idx="26">
                  <c:v>6.2762999999999999E-2</c:v>
                </c:pt>
                <c:pt idx="27">
                  <c:v>6.1482000000000002E-2</c:v>
                </c:pt>
                <c:pt idx="28">
                  <c:v>6.1482000000000002E-2</c:v>
                </c:pt>
                <c:pt idx="29">
                  <c:v>6.1482000000000002E-2</c:v>
                </c:pt>
                <c:pt idx="30">
                  <c:v>6.1482000000000002E-2</c:v>
                </c:pt>
                <c:pt idx="31">
                  <c:v>6.1482000000000002E-2</c:v>
                </c:pt>
                <c:pt idx="32">
                  <c:v>6.1482000000000002E-2</c:v>
                </c:pt>
                <c:pt idx="33">
                  <c:v>6.2762999999999999E-2</c:v>
                </c:pt>
                <c:pt idx="34">
                  <c:v>6.2762999999999999E-2</c:v>
                </c:pt>
                <c:pt idx="35">
                  <c:v>6.1482000000000002E-2</c:v>
                </c:pt>
                <c:pt idx="36">
                  <c:v>6.2762999999999999E-2</c:v>
                </c:pt>
                <c:pt idx="37">
                  <c:v>6.2762999999999999E-2</c:v>
                </c:pt>
                <c:pt idx="38">
                  <c:v>6.2762999999999999E-2</c:v>
                </c:pt>
                <c:pt idx="39">
                  <c:v>6.2762999999999999E-2</c:v>
                </c:pt>
                <c:pt idx="40">
                  <c:v>6.4043000000000003E-2</c:v>
                </c:pt>
                <c:pt idx="41">
                  <c:v>6.2762999999999999E-2</c:v>
                </c:pt>
                <c:pt idx="42">
                  <c:v>6.2762999999999999E-2</c:v>
                </c:pt>
                <c:pt idx="43">
                  <c:v>6.2762999999999999E-2</c:v>
                </c:pt>
                <c:pt idx="44">
                  <c:v>6.2762999999999999E-2</c:v>
                </c:pt>
                <c:pt idx="45">
                  <c:v>6.2762999999999999E-2</c:v>
                </c:pt>
                <c:pt idx="46">
                  <c:v>6.2762999999999999E-2</c:v>
                </c:pt>
                <c:pt idx="47">
                  <c:v>6.4043000000000003E-2</c:v>
                </c:pt>
                <c:pt idx="48">
                  <c:v>6.4043000000000003E-2</c:v>
                </c:pt>
                <c:pt idx="49">
                  <c:v>6.2762999999999999E-2</c:v>
                </c:pt>
                <c:pt idx="50">
                  <c:v>6.2762999999999999E-2</c:v>
                </c:pt>
                <c:pt idx="51">
                  <c:v>6.4043000000000003E-2</c:v>
                </c:pt>
                <c:pt idx="52">
                  <c:v>6.4043000000000003E-2</c:v>
                </c:pt>
                <c:pt idx="53">
                  <c:v>6.4043000000000003E-2</c:v>
                </c:pt>
                <c:pt idx="54">
                  <c:v>6.2762999999999999E-2</c:v>
                </c:pt>
                <c:pt idx="55">
                  <c:v>6.4043000000000003E-2</c:v>
                </c:pt>
                <c:pt idx="56">
                  <c:v>6.4043000000000003E-2</c:v>
                </c:pt>
                <c:pt idx="57">
                  <c:v>6.2762999999999999E-2</c:v>
                </c:pt>
                <c:pt idx="58">
                  <c:v>6.4043000000000003E-2</c:v>
                </c:pt>
                <c:pt idx="59">
                  <c:v>6.4043000000000003E-2</c:v>
                </c:pt>
                <c:pt idx="60">
                  <c:v>6.2762999999999999E-2</c:v>
                </c:pt>
                <c:pt idx="61">
                  <c:v>6.4043000000000003E-2</c:v>
                </c:pt>
                <c:pt idx="62">
                  <c:v>6.4043000000000003E-2</c:v>
                </c:pt>
                <c:pt idx="63">
                  <c:v>6.4043000000000003E-2</c:v>
                </c:pt>
                <c:pt idx="64">
                  <c:v>6.4043000000000003E-2</c:v>
                </c:pt>
                <c:pt idx="65">
                  <c:v>6.2762999999999999E-2</c:v>
                </c:pt>
                <c:pt idx="66">
                  <c:v>6.4043000000000003E-2</c:v>
                </c:pt>
                <c:pt idx="67">
                  <c:v>6.2762999999999999E-2</c:v>
                </c:pt>
                <c:pt idx="68">
                  <c:v>6.2762999999999999E-2</c:v>
                </c:pt>
                <c:pt idx="69">
                  <c:v>6.5323999999999993E-2</c:v>
                </c:pt>
                <c:pt idx="70">
                  <c:v>6.4043000000000003E-2</c:v>
                </c:pt>
                <c:pt idx="71">
                  <c:v>6.2762999999999999E-2</c:v>
                </c:pt>
                <c:pt idx="72">
                  <c:v>6.4043000000000003E-2</c:v>
                </c:pt>
                <c:pt idx="73">
                  <c:v>6.4043000000000003E-2</c:v>
                </c:pt>
                <c:pt idx="74">
                  <c:v>6.4043000000000003E-2</c:v>
                </c:pt>
                <c:pt idx="75">
                  <c:v>6.4043000000000003E-2</c:v>
                </c:pt>
                <c:pt idx="76">
                  <c:v>6.2762999999999999E-2</c:v>
                </c:pt>
                <c:pt idx="77">
                  <c:v>6.4043000000000003E-2</c:v>
                </c:pt>
                <c:pt idx="78">
                  <c:v>6.5323999999999993E-2</c:v>
                </c:pt>
                <c:pt idx="79">
                  <c:v>6.2762999999999999E-2</c:v>
                </c:pt>
                <c:pt idx="80">
                  <c:v>6.4043000000000003E-2</c:v>
                </c:pt>
                <c:pt idx="81">
                  <c:v>6.4043000000000003E-2</c:v>
                </c:pt>
                <c:pt idx="82">
                  <c:v>6.4043000000000003E-2</c:v>
                </c:pt>
                <c:pt idx="83">
                  <c:v>6.2762999999999999E-2</c:v>
                </c:pt>
                <c:pt idx="84">
                  <c:v>6.4043000000000003E-2</c:v>
                </c:pt>
                <c:pt idx="85">
                  <c:v>6.2762999999999999E-2</c:v>
                </c:pt>
                <c:pt idx="86">
                  <c:v>6.2762999999999999E-2</c:v>
                </c:pt>
                <c:pt idx="87">
                  <c:v>6.2762999999999999E-2</c:v>
                </c:pt>
                <c:pt idx="88">
                  <c:v>6.2762999999999999E-2</c:v>
                </c:pt>
                <c:pt idx="89">
                  <c:v>6.4043000000000003E-2</c:v>
                </c:pt>
                <c:pt idx="90">
                  <c:v>6.2762999999999999E-2</c:v>
                </c:pt>
                <c:pt idx="91">
                  <c:v>6.5323999999999993E-2</c:v>
                </c:pt>
                <c:pt idx="92">
                  <c:v>6.4043000000000003E-2</c:v>
                </c:pt>
                <c:pt idx="93">
                  <c:v>6.2762999999999999E-2</c:v>
                </c:pt>
                <c:pt idx="94">
                  <c:v>6.2762999999999999E-2</c:v>
                </c:pt>
                <c:pt idx="95">
                  <c:v>6.4043000000000003E-2</c:v>
                </c:pt>
                <c:pt idx="96">
                  <c:v>6.2762999999999999E-2</c:v>
                </c:pt>
                <c:pt idx="97">
                  <c:v>6.2762999999999999E-2</c:v>
                </c:pt>
                <c:pt idx="98">
                  <c:v>6.2762999999999999E-2</c:v>
                </c:pt>
                <c:pt idx="99">
                  <c:v>6.2762999999999999E-2</c:v>
                </c:pt>
                <c:pt idx="100">
                  <c:v>6.4043000000000003E-2</c:v>
                </c:pt>
                <c:pt idx="101">
                  <c:v>6.2762999999999999E-2</c:v>
                </c:pt>
                <c:pt idx="102">
                  <c:v>6.2762999999999999E-2</c:v>
                </c:pt>
                <c:pt idx="103">
                  <c:v>6.4043000000000003E-2</c:v>
                </c:pt>
                <c:pt idx="104">
                  <c:v>6.2762999999999999E-2</c:v>
                </c:pt>
                <c:pt idx="105">
                  <c:v>6.2762999999999999E-2</c:v>
                </c:pt>
                <c:pt idx="106">
                  <c:v>6.2762999999999999E-2</c:v>
                </c:pt>
                <c:pt idx="107">
                  <c:v>6.2762999999999999E-2</c:v>
                </c:pt>
                <c:pt idx="108">
                  <c:v>6.2762999999999999E-2</c:v>
                </c:pt>
                <c:pt idx="109">
                  <c:v>6.2762999999999999E-2</c:v>
                </c:pt>
                <c:pt idx="110">
                  <c:v>6.2762999999999999E-2</c:v>
                </c:pt>
                <c:pt idx="111">
                  <c:v>6.5323999999999993E-2</c:v>
                </c:pt>
                <c:pt idx="112">
                  <c:v>6.4043000000000003E-2</c:v>
                </c:pt>
                <c:pt idx="113">
                  <c:v>6.4043000000000003E-2</c:v>
                </c:pt>
                <c:pt idx="114">
                  <c:v>6.4043000000000003E-2</c:v>
                </c:pt>
                <c:pt idx="115">
                  <c:v>6.2762999999999999E-2</c:v>
                </c:pt>
                <c:pt idx="116">
                  <c:v>6.2762999999999999E-2</c:v>
                </c:pt>
                <c:pt idx="117">
                  <c:v>6.4043000000000003E-2</c:v>
                </c:pt>
                <c:pt idx="118">
                  <c:v>6.4043000000000003E-2</c:v>
                </c:pt>
                <c:pt idx="119">
                  <c:v>6.2762999999999999E-2</c:v>
                </c:pt>
                <c:pt idx="120">
                  <c:v>6.2762999999999999E-2</c:v>
                </c:pt>
                <c:pt idx="121">
                  <c:v>6.4043000000000003E-2</c:v>
                </c:pt>
                <c:pt idx="122">
                  <c:v>6.4043000000000003E-2</c:v>
                </c:pt>
                <c:pt idx="123">
                  <c:v>6.2762999999999999E-2</c:v>
                </c:pt>
                <c:pt idx="124">
                  <c:v>6.4043000000000003E-2</c:v>
                </c:pt>
                <c:pt idx="125">
                  <c:v>6.4043000000000003E-2</c:v>
                </c:pt>
                <c:pt idx="126">
                  <c:v>6.2762999999999999E-2</c:v>
                </c:pt>
                <c:pt idx="127">
                  <c:v>6.4043000000000003E-2</c:v>
                </c:pt>
                <c:pt idx="128">
                  <c:v>6.4043000000000003E-2</c:v>
                </c:pt>
                <c:pt idx="129">
                  <c:v>6.2762999999999999E-2</c:v>
                </c:pt>
                <c:pt idx="130">
                  <c:v>6.2762999999999999E-2</c:v>
                </c:pt>
                <c:pt idx="131">
                  <c:v>6.2762999999999999E-2</c:v>
                </c:pt>
                <c:pt idx="132">
                  <c:v>6.2762999999999999E-2</c:v>
                </c:pt>
                <c:pt idx="133">
                  <c:v>6.4043000000000003E-2</c:v>
                </c:pt>
                <c:pt idx="134">
                  <c:v>6.2762999999999999E-2</c:v>
                </c:pt>
                <c:pt idx="135">
                  <c:v>6.2762999999999999E-2</c:v>
                </c:pt>
                <c:pt idx="136">
                  <c:v>6.2762999999999999E-2</c:v>
                </c:pt>
                <c:pt idx="137">
                  <c:v>6.2762999999999999E-2</c:v>
                </c:pt>
                <c:pt idx="138">
                  <c:v>6.2762999999999999E-2</c:v>
                </c:pt>
                <c:pt idx="139">
                  <c:v>6.2762999999999999E-2</c:v>
                </c:pt>
                <c:pt idx="140">
                  <c:v>6.2762999999999999E-2</c:v>
                </c:pt>
                <c:pt idx="141">
                  <c:v>6.2762999999999999E-2</c:v>
                </c:pt>
                <c:pt idx="142">
                  <c:v>6.2762999999999999E-2</c:v>
                </c:pt>
                <c:pt idx="143">
                  <c:v>6.2762999999999999E-2</c:v>
                </c:pt>
                <c:pt idx="144">
                  <c:v>6.5323999999999993E-2</c:v>
                </c:pt>
                <c:pt idx="145">
                  <c:v>6.2762999999999999E-2</c:v>
                </c:pt>
                <c:pt idx="146">
                  <c:v>6.4043000000000003E-2</c:v>
                </c:pt>
                <c:pt idx="147">
                  <c:v>6.4043000000000003E-2</c:v>
                </c:pt>
                <c:pt idx="148">
                  <c:v>6.4043000000000003E-2</c:v>
                </c:pt>
                <c:pt idx="149">
                  <c:v>6.2762999999999999E-2</c:v>
                </c:pt>
                <c:pt idx="150">
                  <c:v>6.4043000000000003E-2</c:v>
                </c:pt>
                <c:pt idx="151">
                  <c:v>6.2762999999999999E-2</c:v>
                </c:pt>
                <c:pt idx="152">
                  <c:v>6.2762999999999999E-2</c:v>
                </c:pt>
                <c:pt idx="153">
                  <c:v>6.2762999999999999E-2</c:v>
                </c:pt>
                <c:pt idx="154">
                  <c:v>6.4043000000000003E-2</c:v>
                </c:pt>
                <c:pt idx="155">
                  <c:v>6.5323999999999993E-2</c:v>
                </c:pt>
                <c:pt idx="156">
                  <c:v>6.2762999999999999E-2</c:v>
                </c:pt>
                <c:pt idx="157">
                  <c:v>6.4043000000000003E-2</c:v>
                </c:pt>
                <c:pt idx="158">
                  <c:v>6.4043000000000003E-2</c:v>
                </c:pt>
                <c:pt idx="159">
                  <c:v>6.4043000000000003E-2</c:v>
                </c:pt>
                <c:pt idx="160">
                  <c:v>6.5323999999999993E-2</c:v>
                </c:pt>
                <c:pt idx="161">
                  <c:v>6.5323999999999993E-2</c:v>
                </c:pt>
                <c:pt idx="162">
                  <c:v>6.4043000000000003E-2</c:v>
                </c:pt>
                <c:pt idx="163">
                  <c:v>6.4043000000000003E-2</c:v>
                </c:pt>
                <c:pt idx="164">
                  <c:v>6.2762999999999999E-2</c:v>
                </c:pt>
                <c:pt idx="165">
                  <c:v>6.4043000000000003E-2</c:v>
                </c:pt>
                <c:pt idx="166">
                  <c:v>6.4043000000000003E-2</c:v>
                </c:pt>
                <c:pt idx="167">
                  <c:v>6.2762999999999999E-2</c:v>
                </c:pt>
                <c:pt idx="168">
                  <c:v>6.4043000000000003E-2</c:v>
                </c:pt>
                <c:pt idx="169">
                  <c:v>6.5323999999999993E-2</c:v>
                </c:pt>
                <c:pt idx="170">
                  <c:v>6.2762999999999999E-2</c:v>
                </c:pt>
                <c:pt idx="171">
                  <c:v>6.4043000000000003E-2</c:v>
                </c:pt>
                <c:pt idx="172">
                  <c:v>6.4043000000000003E-2</c:v>
                </c:pt>
                <c:pt idx="173">
                  <c:v>6.2762999999999999E-2</c:v>
                </c:pt>
                <c:pt idx="174">
                  <c:v>6.4043000000000003E-2</c:v>
                </c:pt>
                <c:pt idx="175">
                  <c:v>6.2762999999999999E-2</c:v>
                </c:pt>
                <c:pt idx="176">
                  <c:v>6.4043000000000003E-2</c:v>
                </c:pt>
                <c:pt idx="177">
                  <c:v>6.4043000000000003E-2</c:v>
                </c:pt>
                <c:pt idx="178">
                  <c:v>6.4043000000000003E-2</c:v>
                </c:pt>
                <c:pt idx="179">
                  <c:v>6.4043000000000003E-2</c:v>
                </c:pt>
                <c:pt idx="180">
                  <c:v>6.4043000000000003E-2</c:v>
                </c:pt>
                <c:pt idx="181">
                  <c:v>6.4043000000000003E-2</c:v>
                </c:pt>
                <c:pt idx="182">
                  <c:v>6.4043000000000003E-2</c:v>
                </c:pt>
                <c:pt idx="183">
                  <c:v>6.5323999999999993E-2</c:v>
                </c:pt>
                <c:pt idx="184">
                  <c:v>6.5323999999999993E-2</c:v>
                </c:pt>
                <c:pt idx="185">
                  <c:v>6.4043000000000003E-2</c:v>
                </c:pt>
                <c:pt idx="186">
                  <c:v>6.2762999999999999E-2</c:v>
                </c:pt>
                <c:pt idx="187">
                  <c:v>6.4043000000000003E-2</c:v>
                </c:pt>
                <c:pt idx="188">
                  <c:v>6.4043000000000003E-2</c:v>
                </c:pt>
                <c:pt idx="189">
                  <c:v>6.2762999999999999E-2</c:v>
                </c:pt>
                <c:pt idx="190">
                  <c:v>6.5323999999999993E-2</c:v>
                </c:pt>
                <c:pt idx="191">
                  <c:v>6.5323999999999993E-2</c:v>
                </c:pt>
                <c:pt idx="192">
                  <c:v>6.2762999999999999E-2</c:v>
                </c:pt>
                <c:pt idx="193">
                  <c:v>6.4043000000000003E-2</c:v>
                </c:pt>
                <c:pt idx="194">
                  <c:v>6.4043000000000003E-2</c:v>
                </c:pt>
                <c:pt idx="195">
                  <c:v>6.2762999999999999E-2</c:v>
                </c:pt>
                <c:pt idx="196">
                  <c:v>6.4043000000000003E-2</c:v>
                </c:pt>
                <c:pt idx="197">
                  <c:v>6.2762999999999999E-2</c:v>
                </c:pt>
                <c:pt idx="198">
                  <c:v>6.4043000000000003E-2</c:v>
                </c:pt>
                <c:pt idx="199">
                  <c:v>6.5323999999999993E-2</c:v>
                </c:pt>
                <c:pt idx="200">
                  <c:v>6.2762999999999999E-2</c:v>
                </c:pt>
                <c:pt idx="201">
                  <c:v>6.5323999999999993E-2</c:v>
                </c:pt>
                <c:pt idx="202">
                  <c:v>6.5323999999999993E-2</c:v>
                </c:pt>
                <c:pt idx="203">
                  <c:v>6.2762999999999999E-2</c:v>
                </c:pt>
                <c:pt idx="204">
                  <c:v>6.4043000000000003E-2</c:v>
                </c:pt>
                <c:pt idx="205">
                  <c:v>6.4043000000000003E-2</c:v>
                </c:pt>
                <c:pt idx="206">
                  <c:v>6.4043000000000003E-2</c:v>
                </c:pt>
                <c:pt idx="207">
                  <c:v>6.4043000000000003E-2</c:v>
                </c:pt>
                <c:pt idx="208">
                  <c:v>6.2762999999999999E-2</c:v>
                </c:pt>
                <c:pt idx="209">
                  <c:v>6.4043000000000003E-2</c:v>
                </c:pt>
                <c:pt idx="210">
                  <c:v>6.4043000000000003E-2</c:v>
                </c:pt>
                <c:pt idx="211">
                  <c:v>6.1482000000000002E-2</c:v>
                </c:pt>
                <c:pt idx="212">
                  <c:v>6.4043000000000003E-2</c:v>
                </c:pt>
                <c:pt idx="213">
                  <c:v>6.4043000000000003E-2</c:v>
                </c:pt>
                <c:pt idx="214">
                  <c:v>6.4043000000000003E-2</c:v>
                </c:pt>
                <c:pt idx="215">
                  <c:v>6.4043000000000003E-2</c:v>
                </c:pt>
                <c:pt idx="216">
                  <c:v>6.4043000000000003E-2</c:v>
                </c:pt>
                <c:pt idx="217">
                  <c:v>6.4043000000000003E-2</c:v>
                </c:pt>
                <c:pt idx="218">
                  <c:v>6.4043000000000003E-2</c:v>
                </c:pt>
                <c:pt idx="219">
                  <c:v>6.2762999999999999E-2</c:v>
                </c:pt>
                <c:pt idx="220">
                  <c:v>6.5323999999999993E-2</c:v>
                </c:pt>
                <c:pt idx="221">
                  <c:v>6.2762999999999999E-2</c:v>
                </c:pt>
                <c:pt idx="222">
                  <c:v>6.2762999999999999E-2</c:v>
                </c:pt>
                <c:pt idx="223">
                  <c:v>6.4043000000000003E-2</c:v>
                </c:pt>
                <c:pt idx="224">
                  <c:v>6.4043000000000003E-2</c:v>
                </c:pt>
                <c:pt idx="225">
                  <c:v>6.2762999999999999E-2</c:v>
                </c:pt>
                <c:pt idx="226">
                  <c:v>6.4043000000000003E-2</c:v>
                </c:pt>
                <c:pt idx="227">
                  <c:v>6.4043000000000003E-2</c:v>
                </c:pt>
                <c:pt idx="228">
                  <c:v>6.4043000000000003E-2</c:v>
                </c:pt>
                <c:pt idx="229">
                  <c:v>6.4043000000000003E-2</c:v>
                </c:pt>
                <c:pt idx="230">
                  <c:v>6.2762999999999999E-2</c:v>
                </c:pt>
                <c:pt idx="231">
                  <c:v>6.4043000000000003E-2</c:v>
                </c:pt>
                <c:pt idx="232">
                  <c:v>6.2762999999999999E-2</c:v>
                </c:pt>
                <c:pt idx="233">
                  <c:v>6.2762999999999999E-2</c:v>
                </c:pt>
                <c:pt idx="234">
                  <c:v>6.4043000000000003E-2</c:v>
                </c:pt>
                <c:pt idx="235">
                  <c:v>6.4043000000000003E-2</c:v>
                </c:pt>
                <c:pt idx="236">
                  <c:v>6.2762999999999999E-2</c:v>
                </c:pt>
                <c:pt idx="237">
                  <c:v>6.2762999999999999E-2</c:v>
                </c:pt>
                <c:pt idx="238">
                  <c:v>6.4043000000000003E-2</c:v>
                </c:pt>
                <c:pt idx="239">
                  <c:v>6.4043000000000003E-2</c:v>
                </c:pt>
                <c:pt idx="240">
                  <c:v>6.2762999999999999E-2</c:v>
                </c:pt>
                <c:pt idx="241">
                  <c:v>6.4043000000000003E-2</c:v>
                </c:pt>
                <c:pt idx="242">
                  <c:v>6.2762999999999999E-2</c:v>
                </c:pt>
                <c:pt idx="243">
                  <c:v>6.4043000000000003E-2</c:v>
                </c:pt>
                <c:pt idx="244">
                  <c:v>6.2762999999999999E-2</c:v>
                </c:pt>
                <c:pt idx="245">
                  <c:v>6.2762999999999999E-2</c:v>
                </c:pt>
                <c:pt idx="246">
                  <c:v>6.4043000000000003E-2</c:v>
                </c:pt>
                <c:pt idx="247">
                  <c:v>6.2762999999999999E-2</c:v>
                </c:pt>
                <c:pt idx="248">
                  <c:v>6.2762999999999999E-2</c:v>
                </c:pt>
                <c:pt idx="249">
                  <c:v>6.4043000000000003E-2</c:v>
                </c:pt>
                <c:pt idx="250">
                  <c:v>6.4043000000000003E-2</c:v>
                </c:pt>
                <c:pt idx="251">
                  <c:v>6.2762999999999999E-2</c:v>
                </c:pt>
                <c:pt idx="252">
                  <c:v>6.2762999999999999E-2</c:v>
                </c:pt>
                <c:pt idx="253">
                  <c:v>6.2762999999999999E-2</c:v>
                </c:pt>
                <c:pt idx="254">
                  <c:v>6.4043000000000003E-2</c:v>
                </c:pt>
                <c:pt idx="255">
                  <c:v>6.2762999999999999E-2</c:v>
                </c:pt>
                <c:pt idx="256">
                  <c:v>6.4043000000000003E-2</c:v>
                </c:pt>
                <c:pt idx="257">
                  <c:v>6.4043000000000003E-2</c:v>
                </c:pt>
                <c:pt idx="258">
                  <c:v>6.2762999999999999E-2</c:v>
                </c:pt>
                <c:pt idx="259">
                  <c:v>6.2762999999999999E-2</c:v>
                </c:pt>
                <c:pt idx="260">
                  <c:v>6.4043000000000003E-2</c:v>
                </c:pt>
                <c:pt idx="261">
                  <c:v>6.2762999999999999E-2</c:v>
                </c:pt>
                <c:pt idx="262">
                  <c:v>6.2762999999999999E-2</c:v>
                </c:pt>
                <c:pt idx="263">
                  <c:v>6.2762999999999999E-2</c:v>
                </c:pt>
                <c:pt idx="264">
                  <c:v>6.2762999999999999E-2</c:v>
                </c:pt>
                <c:pt idx="265">
                  <c:v>6.4043000000000003E-2</c:v>
                </c:pt>
                <c:pt idx="266">
                  <c:v>6.2762999999999999E-2</c:v>
                </c:pt>
                <c:pt idx="267">
                  <c:v>6.2762999999999999E-2</c:v>
                </c:pt>
                <c:pt idx="268">
                  <c:v>6.2762999999999999E-2</c:v>
                </c:pt>
                <c:pt idx="269">
                  <c:v>6.2762999999999999E-2</c:v>
                </c:pt>
                <c:pt idx="270">
                  <c:v>6.2762999999999999E-2</c:v>
                </c:pt>
                <c:pt idx="271">
                  <c:v>6.2762999999999999E-2</c:v>
                </c:pt>
                <c:pt idx="272">
                  <c:v>6.2762999999999999E-2</c:v>
                </c:pt>
                <c:pt idx="273">
                  <c:v>6.2762999999999999E-2</c:v>
                </c:pt>
                <c:pt idx="274">
                  <c:v>6.2762999999999999E-2</c:v>
                </c:pt>
                <c:pt idx="275">
                  <c:v>6.1482000000000002E-2</c:v>
                </c:pt>
                <c:pt idx="276">
                  <c:v>6.4043000000000003E-2</c:v>
                </c:pt>
                <c:pt idx="277">
                  <c:v>6.2762999999999999E-2</c:v>
                </c:pt>
                <c:pt idx="278">
                  <c:v>6.4043000000000003E-2</c:v>
                </c:pt>
                <c:pt idx="279">
                  <c:v>6.4043000000000003E-2</c:v>
                </c:pt>
                <c:pt idx="280">
                  <c:v>6.2762999999999999E-2</c:v>
                </c:pt>
                <c:pt idx="281">
                  <c:v>6.2762999999999999E-2</c:v>
                </c:pt>
                <c:pt idx="282">
                  <c:v>6.4043000000000003E-2</c:v>
                </c:pt>
                <c:pt idx="283">
                  <c:v>6.2762999999999999E-2</c:v>
                </c:pt>
                <c:pt idx="284">
                  <c:v>6.2762999999999999E-2</c:v>
                </c:pt>
                <c:pt idx="285">
                  <c:v>6.2762999999999999E-2</c:v>
                </c:pt>
                <c:pt idx="286">
                  <c:v>6.4043000000000003E-2</c:v>
                </c:pt>
                <c:pt idx="287">
                  <c:v>6.4043000000000003E-2</c:v>
                </c:pt>
                <c:pt idx="288">
                  <c:v>6.2762999999999999E-2</c:v>
                </c:pt>
                <c:pt idx="289">
                  <c:v>6.4043000000000003E-2</c:v>
                </c:pt>
                <c:pt idx="290">
                  <c:v>6.4043000000000003E-2</c:v>
                </c:pt>
                <c:pt idx="291">
                  <c:v>6.2762999999999999E-2</c:v>
                </c:pt>
                <c:pt idx="292">
                  <c:v>6.4043000000000003E-2</c:v>
                </c:pt>
                <c:pt idx="293">
                  <c:v>6.4043000000000003E-2</c:v>
                </c:pt>
                <c:pt idx="294">
                  <c:v>6.2762999999999999E-2</c:v>
                </c:pt>
                <c:pt idx="295">
                  <c:v>6.4043000000000003E-2</c:v>
                </c:pt>
                <c:pt idx="296">
                  <c:v>6.2762999999999999E-2</c:v>
                </c:pt>
                <c:pt idx="297">
                  <c:v>6.2762999999999999E-2</c:v>
                </c:pt>
                <c:pt idx="298">
                  <c:v>6.2762999999999999E-2</c:v>
                </c:pt>
                <c:pt idx="299">
                  <c:v>6.2762999999999999E-2</c:v>
                </c:pt>
                <c:pt idx="300">
                  <c:v>6.4043000000000003E-2</c:v>
                </c:pt>
                <c:pt idx="301">
                  <c:v>6.2762999999999999E-2</c:v>
                </c:pt>
                <c:pt idx="302">
                  <c:v>6.2762999999999999E-2</c:v>
                </c:pt>
                <c:pt idx="303">
                  <c:v>6.2762999999999999E-2</c:v>
                </c:pt>
                <c:pt idx="304">
                  <c:v>6.2762999999999999E-2</c:v>
                </c:pt>
                <c:pt idx="305">
                  <c:v>6.2762999999999999E-2</c:v>
                </c:pt>
                <c:pt idx="306">
                  <c:v>6.2762999999999999E-2</c:v>
                </c:pt>
                <c:pt idx="307">
                  <c:v>6.2762999999999999E-2</c:v>
                </c:pt>
                <c:pt idx="308">
                  <c:v>6.2762999999999999E-2</c:v>
                </c:pt>
                <c:pt idx="309">
                  <c:v>6.5323999999999993E-2</c:v>
                </c:pt>
                <c:pt idx="310">
                  <c:v>6.4043000000000003E-2</c:v>
                </c:pt>
                <c:pt idx="311">
                  <c:v>6.2762999999999999E-2</c:v>
                </c:pt>
                <c:pt idx="312">
                  <c:v>6.4043000000000003E-2</c:v>
                </c:pt>
                <c:pt idx="313">
                  <c:v>6.4043000000000003E-2</c:v>
                </c:pt>
                <c:pt idx="314">
                  <c:v>6.2762999999999999E-2</c:v>
                </c:pt>
                <c:pt idx="315">
                  <c:v>6.4043000000000003E-2</c:v>
                </c:pt>
                <c:pt idx="316">
                  <c:v>6.2762999999999999E-2</c:v>
                </c:pt>
                <c:pt idx="317">
                  <c:v>6.2762999999999999E-2</c:v>
                </c:pt>
                <c:pt idx="318">
                  <c:v>6.4043000000000003E-2</c:v>
                </c:pt>
                <c:pt idx="319">
                  <c:v>6.4043000000000003E-2</c:v>
                </c:pt>
                <c:pt idx="320">
                  <c:v>6.5323999999999993E-2</c:v>
                </c:pt>
                <c:pt idx="321">
                  <c:v>6.2762999999999999E-2</c:v>
                </c:pt>
                <c:pt idx="322">
                  <c:v>6.5323999999999993E-2</c:v>
                </c:pt>
                <c:pt idx="323">
                  <c:v>6.4043000000000003E-2</c:v>
                </c:pt>
                <c:pt idx="324">
                  <c:v>6.2762999999999999E-2</c:v>
                </c:pt>
                <c:pt idx="325">
                  <c:v>6.2762999999999999E-2</c:v>
                </c:pt>
                <c:pt idx="326">
                  <c:v>6.4043000000000003E-2</c:v>
                </c:pt>
                <c:pt idx="327">
                  <c:v>6.2762999999999999E-2</c:v>
                </c:pt>
                <c:pt idx="328">
                  <c:v>6.4043000000000003E-2</c:v>
                </c:pt>
                <c:pt idx="329">
                  <c:v>6.2762999999999999E-2</c:v>
                </c:pt>
                <c:pt idx="330">
                  <c:v>6.2762999999999999E-2</c:v>
                </c:pt>
                <c:pt idx="331">
                  <c:v>6.4043000000000003E-2</c:v>
                </c:pt>
                <c:pt idx="332">
                  <c:v>6.2762999999999999E-2</c:v>
                </c:pt>
                <c:pt idx="333">
                  <c:v>6.2762999999999999E-2</c:v>
                </c:pt>
                <c:pt idx="334">
                  <c:v>6.2762999999999999E-2</c:v>
                </c:pt>
                <c:pt idx="335">
                  <c:v>6.2762999999999999E-2</c:v>
                </c:pt>
                <c:pt idx="336">
                  <c:v>6.2762999999999999E-2</c:v>
                </c:pt>
                <c:pt idx="337">
                  <c:v>6.2762999999999999E-2</c:v>
                </c:pt>
                <c:pt idx="338">
                  <c:v>6.2762999999999999E-2</c:v>
                </c:pt>
                <c:pt idx="339">
                  <c:v>6.4043000000000003E-2</c:v>
                </c:pt>
                <c:pt idx="340">
                  <c:v>6.4043000000000003E-2</c:v>
                </c:pt>
                <c:pt idx="341">
                  <c:v>6.2762999999999999E-2</c:v>
                </c:pt>
                <c:pt idx="342">
                  <c:v>6.5323999999999993E-2</c:v>
                </c:pt>
                <c:pt idx="343">
                  <c:v>6.4043000000000003E-2</c:v>
                </c:pt>
                <c:pt idx="344">
                  <c:v>6.2762999999999999E-2</c:v>
                </c:pt>
                <c:pt idx="345">
                  <c:v>6.4043000000000003E-2</c:v>
                </c:pt>
                <c:pt idx="346">
                  <c:v>6.4043000000000003E-2</c:v>
                </c:pt>
                <c:pt idx="347">
                  <c:v>6.2762999999999999E-2</c:v>
                </c:pt>
                <c:pt idx="348">
                  <c:v>6.4043000000000003E-2</c:v>
                </c:pt>
                <c:pt idx="349">
                  <c:v>6.2762999999999999E-2</c:v>
                </c:pt>
                <c:pt idx="350">
                  <c:v>6.2762999999999999E-2</c:v>
                </c:pt>
                <c:pt idx="351">
                  <c:v>6.2762999999999999E-2</c:v>
                </c:pt>
                <c:pt idx="352">
                  <c:v>6.2762999999999999E-2</c:v>
                </c:pt>
                <c:pt idx="353">
                  <c:v>6.5323999999999993E-2</c:v>
                </c:pt>
                <c:pt idx="354">
                  <c:v>6.2762999999999999E-2</c:v>
                </c:pt>
                <c:pt idx="355">
                  <c:v>6.5323999999999993E-2</c:v>
                </c:pt>
                <c:pt idx="356">
                  <c:v>6.4043000000000003E-2</c:v>
                </c:pt>
                <c:pt idx="357">
                  <c:v>6.2762999999999999E-2</c:v>
                </c:pt>
                <c:pt idx="358">
                  <c:v>6.4043000000000003E-2</c:v>
                </c:pt>
                <c:pt idx="359">
                  <c:v>6.4043000000000003E-2</c:v>
                </c:pt>
                <c:pt idx="360">
                  <c:v>6.2762999999999999E-2</c:v>
                </c:pt>
                <c:pt idx="361">
                  <c:v>6.2762999999999999E-2</c:v>
                </c:pt>
                <c:pt idx="362">
                  <c:v>6.2762999999999999E-2</c:v>
                </c:pt>
                <c:pt idx="363">
                  <c:v>6.2762999999999999E-2</c:v>
                </c:pt>
                <c:pt idx="364">
                  <c:v>6.5323999999999993E-2</c:v>
                </c:pt>
                <c:pt idx="365">
                  <c:v>6.2762999999999999E-2</c:v>
                </c:pt>
                <c:pt idx="366">
                  <c:v>6.4043000000000003E-2</c:v>
                </c:pt>
                <c:pt idx="367">
                  <c:v>6.4043000000000003E-2</c:v>
                </c:pt>
                <c:pt idx="368">
                  <c:v>6.2762999999999999E-2</c:v>
                </c:pt>
                <c:pt idx="369">
                  <c:v>6.2762999999999999E-2</c:v>
                </c:pt>
                <c:pt idx="370">
                  <c:v>6.2762999999999999E-2</c:v>
                </c:pt>
                <c:pt idx="371">
                  <c:v>6.2762999999999999E-2</c:v>
                </c:pt>
                <c:pt idx="372">
                  <c:v>6.2762999999999999E-2</c:v>
                </c:pt>
                <c:pt idx="373">
                  <c:v>6.4043000000000003E-2</c:v>
                </c:pt>
                <c:pt idx="374">
                  <c:v>6.2762999999999999E-2</c:v>
                </c:pt>
                <c:pt idx="375">
                  <c:v>6.4043000000000003E-2</c:v>
                </c:pt>
                <c:pt idx="376">
                  <c:v>6.2762999999999999E-2</c:v>
                </c:pt>
                <c:pt idx="377">
                  <c:v>6.4043000000000003E-2</c:v>
                </c:pt>
                <c:pt idx="378">
                  <c:v>6.4043000000000003E-2</c:v>
                </c:pt>
                <c:pt idx="379">
                  <c:v>6.2762999999999999E-2</c:v>
                </c:pt>
                <c:pt idx="380">
                  <c:v>6.2762999999999999E-2</c:v>
                </c:pt>
                <c:pt idx="381">
                  <c:v>6.4043000000000003E-2</c:v>
                </c:pt>
                <c:pt idx="382">
                  <c:v>6.4043000000000003E-2</c:v>
                </c:pt>
                <c:pt idx="383">
                  <c:v>6.2762999999999999E-2</c:v>
                </c:pt>
                <c:pt idx="384">
                  <c:v>6.2762999999999999E-2</c:v>
                </c:pt>
                <c:pt idx="385">
                  <c:v>6.5323999999999993E-2</c:v>
                </c:pt>
                <c:pt idx="386">
                  <c:v>6.4043000000000003E-2</c:v>
                </c:pt>
                <c:pt idx="387">
                  <c:v>6.2762999999999999E-2</c:v>
                </c:pt>
                <c:pt idx="388">
                  <c:v>6.4043000000000003E-2</c:v>
                </c:pt>
                <c:pt idx="389">
                  <c:v>6.4043000000000003E-2</c:v>
                </c:pt>
                <c:pt idx="390">
                  <c:v>6.2762999999999999E-2</c:v>
                </c:pt>
                <c:pt idx="391">
                  <c:v>6.4043000000000003E-2</c:v>
                </c:pt>
                <c:pt idx="392">
                  <c:v>6.4043000000000003E-2</c:v>
                </c:pt>
                <c:pt idx="393">
                  <c:v>6.2762999999999999E-2</c:v>
                </c:pt>
                <c:pt idx="394">
                  <c:v>6.4043000000000003E-2</c:v>
                </c:pt>
                <c:pt idx="395">
                  <c:v>6.2762999999999999E-2</c:v>
                </c:pt>
                <c:pt idx="396">
                  <c:v>6.2762999999999999E-2</c:v>
                </c:pt>
                <c:pt idx="397">
                  <c:v>6.5323999999999993E-2</c:v>
                </c:pt>
                <c:pt idx="398">
                  <c:v>6.2762999999999999E-2</c:v>
                </c:pt>
                <c:pt idx="399">
                  <c:v>6.2762999999999999E-2</c:v>
                </c:pt>
                <c:pt idx="400">
                  <c:v>6.4043000000000003E-2</c:v>
                </c:pt>
                <c:pt idx="401">
                  <c:v>6.2762999999999999E-2</c:v>
                </c:pt>
                <c:pt idx="402">
                  <c:v>6.2762999999999999E-2</c:v>
                </c:pt>
                <c:pt idx="403">
                  <c:v>6.2762999999999999E-2</c:v>
                </c:pt>
                <c:pt idx="404">
                  <c:v>6.2762999999999999E-2</c:v>
                </c:pt>
                <c:pt idx="405">
                  <c:v>6.2762999999999999E-2</c:v>
                </c:pt>
                <c:pt idx="406">
                  <c:v>6.2762999999999999E-2</c:v>
                </c:pt>
                <c:pt idx="407">
                  <c:v>6.2762999999999999E-2</c:v>
                </c:pt>
                <c:pt idx="408">
                  <c:v>6.4043000000000003E-2</c:v>
                </c:pt>
                <c:pt idx="409">
                  <c:v>6.2762999999999999E-2</c:v>
                </c:pt>
                <c:pt idx="410">
                  <c:v>6.2762999999999999E-2</c:v>
                </c:pt>
                <c:pt idx="411">
                  <c:v>6.4043000000000003E-2</c:v>
                </c:pt>
                <c:pt idx="412">
                  <c:v>6.4043000000000003E-2</c:v>
                </c:pt>
                <c:pt idx="413">
                  <c:v>6.2762999999999999E-2</c:v>
                </c:pt>
                <c:pt idx="414">
                  <c:v>6.4043000000000003E-2</c:v>
                </c:pt>
                <c:pt idx="415">
                  <c:v>6.4043000000000003E-2</c:v>
                </c:pt>
                <c:pt idx="416">
                  <c:v>6.2762999999999999E-2</c:v>
                </c:pt>
                <c:pt idx="417">
                  <c:v>6.2762999999999999E-2</c:v>
                </c:pt>
                <c:pt idx="418">
                  <c:v>6.2762999999999999E-2</c:v>
                </c:pt>
                <c:pt idx="419">
                  <c:v>6.4043000000000003E-2</c:v>
                </c:pt>
                <c:pt idx="420">
                  <c:v>6.2762999999999999E-2</c:v>
                </c:pt>
                <c:pt idx="421">
                  <c:v>6.4043000000000003E-2</c:v>
                </c:pt>
                <c:pt idx="422">
                  <c:v>6.4043000000000003E-2</c:v>
                </c:pt>
                <c:pt idx="423">
                  <c:v>6.2762999999999999E-2</c:v>
                </c:pt>
                <c:pt idx="424">
                  <c:v>6.4043000000000003E-2</c:v>
                </c:pt>
                <c:pt idx="425">
                  <c:v>6.4043000000000003E-2</c:v>
                </c:pt>
                <c:pt idx="426">
                  <c:v>6.2762999999999999E-2</c:v>
                </c:pt>
                <c:pt idx="427">
                  <c:v>6.2762999999999999E-2</c:v>
                </c:pt>
                <c:pt idx="428">
                  <c:v>6.2762999999999999E-2</c:v>
                </c:pt>
                <c:pt idx="429">
                  <c:v>6.2762999999999999E-2</c:v>
                </c:pt>
                <c:pt idx="430">
                  <c:v>6.4043000000000003E-2</c:v>
                </c:pt>
                <c:pt idx="431">
                  <c:v>6.2762999999999999E-2</c:v>
                </c:pt>
                <c:pt idx="432">
                  <c:v>6.4043000000000003E-2</c:v>
                </c:pt>
                <c:pt idx="433">
                  <c:v>6.5323999999999993E-2</c:v>
                </c:pt>
                <c:pt idx="434">
                  <c:v>6.2762999999999999E-2</c:v>
                </c:pt>
                <c:pt idx="435">
                  <c:v>6.2762999999999999E-2</c:v>
                </c:pt>
                <c:pt idx="436">
                  <c:v>6.2762999999999999E-2</c:v>
                </c:pt>
                <c:pt idx="437">
                  <c:v>6.2762999999999999E-2</c:v>
                </c:pt>
                <c:pt idx="438">
                  <c:v>6.2762999999999999E-2</c:v>
                </c:pt>
                <c:pt idx="439">
                  <c:v>6.2762999999999999E-2</c:v>
                </c:pt>
                <c:pt idx="440">
                  <c:v>6.2762999999999999E-2</c:v>
                </c:pt>
                <c:pt idx="441">
                  <c:v>6.4043000000000003E-2</c:v>
                </c:pt>
                <c:pt idx="442">
                  <c:v>6.4043000000000003E-2</c:v>
                </c:pt>
                <c:pt idx="443">
                  <c:v>6.2762999999999999E-2</c:v>
                </c:pt>
                <c:pt idx="444">
                  <c:v>6.2762999999999999E-2</c:v>
                </c:pt>
                <c:pt idx="445">
                  <c:v>6.2762999999999999E-2</c:v>
                </c:pt>
                <c:pt idx="446">
                  <c:v>6.2762999999999999E-2</c:v>
                </c:pt>
                <c:pt idx="447">
                  <c:v>6.4043000000000003E-2</c:v>
                </c:pt>
                <c:pt idx="448">
                  <c:v>6.2762999999999999E-2</c:v>
                </c:pt>
                <c:pt idx="449">
                  <c:v>6.2762999999999999E-2</c:v>
                </c:pt>
                <c:pt idx="450">
                  <c:v>6.2762999999999999E-2</c:v>
                </c:pt>
                <c:pt idx="451">
                  <c:v>6.4043000000000003E-2</c:v>
                </c:pt>
                <c:pt idx="452">
                  <c:v>6.5323999999999993E-2</c:v>
                </c:pt>
                <c:pt idx="453">
                  <c:v>6.2762999999999999E-2</c:v>
                </c:pt>
                <c:pt idx="454">
                  <c:v>6.5323999999999993E-2</c:v>
                </c:pt>
                <c:pt idx="455">
                  <c:v>6.4043000000000003E-2</c:v>
                </c:pt>
                <c:pt idx="456">
                  <c:v>6.2762999999999999E-2</c:v>
                </c:pt>
                <c:pt idx="457">
                  <c:v>6.4043000000000003E-2</c:v>
                </c:pt>
                <c:pt idx="458">
                  <c:v>6.4043000000000003E-2</c:v>
                </c:pt>
                <c:pt idx="459">
                  <c:v>6.2762999999999999E-2</c:v>
                </c:pt>
                <c:pt idx="460">
                  <c:v>6.4043000000000003E-2</c:v>
                </c:pt>
                <c:pt idx="461">
                  <c:v>6.2762999999999999E-2</c:v>
                </c:pt>
                <c:pt idx="462">
                  <c:v>6.2762999999999999E-2</c:v>
                </c:pt>
                <c:pt idx="463">
                  <c:v>6.4043000000000003E-2</c:v>
                </c:pt>
                <c:pt idx="464">
                  <c:v>6.2762999999999999E-2</c:v>
                </c:pt>
                <c:pt idx="465">
                  <c:v>6.2762999999999999E-2</c:v>
                </c:pt>
                <c:pt idx="466">
                  <c:v>6.2762999999999999E-2</c:v>
                </c:pt>
                <c:pt idx="467">
                  <c:v>6.2762999999999999E-2</c:v>
                </c:pt>
                <c:pt idx="468">
                  <c:v>6.2762999999999999E-2</c:v>
                </c:pt>
                <c:pt idx="469">
                  <c:v>6.2762999999999999E-2</c:v>
                </c:pt>
                <c:pt idx="470">
                  <c:v>6.2762999999999999E-2</c:v>
                </c:pt>
                <c:pt idx="471">
                  <c:v>6.2762999999999999E-2</c:v>
                </c:pt>
                <c:pt idx="472">
                  <c:v>6.4043000000000003E-2</c:v>
                </c:pt>
                <c:pt idx="473">
                  <c:v>6.2762999999999999E-2</c:v>
                </c:pt>
                <c:pt idx="474">
                  <c:v>6.5323999999999993E-2</c:v>
                </c:pt>
                <c:pt idx="475">
                  <c:v>6.4043000000000003E-2</c:v>
                </c:pt>
                <c:pt idx="476">
                  <c:v>6.2762999999999999E-2</c:v>
                </c:pt>
                <c:pt idx="477">
                  <c:v>6.2762999999999999E-2</c:v>
                </c:pt>
                <c:pt idx="478">
                  <c:v>6.4043000000000003E-2</c:v>
                </c:pt>
                <c:pt idx="479">
                  <c:v>6.2762999999999999E-2</c:v>
                </c:pt>
                <c:pt idx="480">
                  <c:v>6.5323999999999993E-2</c:v>
                </c:pt>
                <c:pt idx="481">
                  <c:v>6.5323999999999993E-2</c:v>
                </c:pt>
                <c:pt idx="482">
                  <c:v>6.4043000000000003E-2</c:v>
                </c:pt>
                <c:pt idx="483">
                  <c:v>6.2762999999999999E-2</c:v>
                </c:pt>
                <c:pt idx="484">
                  <c:v>6.5323999999999993E-2</c:v>
                </c:pt>
                <c:pt idx="485">
                  <c:v>6.4043000000000003E-2</c:v>
                </c:pt>
                <c:pt idx="486">
                  <c:v>6.2762999999999999E-2</c:v>
                </c:pt>
                <c:pt idx="487">
                  <c:v>6.5323999999999993E-2</c:v>
                </c:pt>
                <c:pt idx="488">
                  <c:v>6.5323999999999993E-2</c:v>
                </c:pt>
                <c:pt idx="489">
                  <c:v>6.2762999999999999E-2</c:v>
                </c:pt>
                <c:pt idx="490">
                  <c:v>6.5323999999999993E-2</c:v>
                </c:pt>
                <c:pt idx="491">
                  <c:v>6.5323999999999993E-2</c:v>
                </c:pt>
                <c:pt idx="492">
                  <c:v>6.4043000000000003E-2</c:v>
                </c:pt>
                <c:pt idx="493">
                  <c:v>6.5323999999999993E-2</c:v>
                </c:pt>
                <c:pt idx="494">
                  <c:v>6.2762999999999999E-2</c:v>
                </c:pt>
                <c:pt idx="495">
                  <c:v>6.4043000000000003E-2</c:v>
                </c:pt>
                <c:pt idx="496">
                  <c:v>6.4043000000000003E-2</c:v>
                </c:pt>
                <c:pt idx="497">
                  <c:v>6.2762999999999999E-2</c:v>
                </c:pt>
                <c:pt idx="498">
                  <c:v>6.2762999999999999E-2</c:v>
                </c:pt>
                <c:pt idx="499">
                  <c:v>6.5323999999999993E-2</c:v>
                </c:pt>
                <c:pt idx="500">
                  <c:v>6.2762999999999999E-2</c:v>
                </c:pt>
                <c:pt idx="501">
                  <c:v>6.4043000000000003E-2</c:v>
                </c:pt>
                <c:pt idx="502">
                  <c:v>6.4043000000000003E-2</c:v>
                </c:pt>
                <c:pt idx="503">
                  <c:v>6.4043000000000003E-2</c:v>
                </c:pt>
                <c:pt idx="504">
                  <c:v>6.4043000000000003E-2</c:v>
                </c:pt>
                <c:pt idx="505">
                  <c:v>6.2762999999999999E-2</c:v>
                </c:pt>
                <c:pt idx="506">
                  <c:v>6.4043000000000003E-2</c:v>
                </c:pt>
                <c:pt idx="507">
                  <c:v>6.2762999999999999E-2</c:v>
                </c:pt>
                <c:pt idx="508">
                  <c:v>6.1482000000000002E-2</c:v>
                </c:pt>
                <c:pt idx="509">
                  <c:v>6.2762999999999999E-2</c:v>
                </c:pt>
                <c:pt idx="510">
                  <c:v>6.4043000000000003E-2</c:v>
                </c:pt>
                <c:pt idx="511">
                  <c:v>6.4043000000000003E-2</c:v>
                </c:pt>
                <c:pt idx="512">
                  <c:v>6.4043000000000003E-2</c:v>
                </c:pt>
                <c:pt idx="513">
                  <c:v>6.5323999999999993E-2</c:v>
                </c:pt>
                <c:pt idx="514">
                  <c:v>6.5323999999999993E-2</c:v>
                </c:pt>
                <c:pt idx="515">
                  <c:v>6.5323999999999993E-2</c:v>
                </c:pt>
                <c:pt idx="516">
                  <c:v>6.4043000000000003E-2</c:v>
                </c:pt>
                <c:pt idx="517">
                  <c:v>6.6604999999999998E-2</c:v>
                </c:pt>
                <c:pt idx="518">
                  <c:v>6.5323999999999993E-2</c:v>
                </c:pt>
                <c:pt idx="519">
                  <c:v>6.4043000000000003E-2</c:v>
                </c:pt>
                <c:pt idx="520">
                  <c:v>6.6604999999999998E-2</c:v>
                </c:pt>
                <c:pt idx="521">
                  <c:v>6.6604999999999998E-2</c:v>
                </c:pt>
                <c:pt idx="522">
                  <c:v>6.4043000000000003E-2</c:v>
                </c:pt>
                <c:pt idx="523">
                  <c:v>6.5323999999999993E-2</c:v>
                </c:pt>
                <c:pt idx="524">
                  <c:v>6.6604999999999998E-2</c:v>
                </c:pt>
                <c:pt idx="525">
                  <c:v>6.6604999999999998E-2</c:v>
                </c:pt>
                <c:pt idx="526">
                  <c:v>6.6604999999999998E-2</c:v>
                </c:pt>
                <c:pt idx="527">
                  <c:v>6.5323999999999993E-2</c:v>
                </c:pt>
                <c:pt idx="528">
                  <c:v>6.6604999999999998E-2</c:v>
                </c:pt>
                <c:pt idx="529">
                  <c:v>6.5323999999999993E-2</c:v>
                </c:pt>
                <c:pt idx="530">
                  <c:v>6.5323999999999993E-2</c:v>
                </c:pt>
                <c:pt idx="531">
                  <c:v>6.6604999999999998E-2</c:v>
                </c:pt>
                <c:pt idx="532">
                  <c:v>6.6604999999999998E-2</c:v>
                </c:pt>
                <c:pt idx="533">
                  <c:v>6.5323999999999993E-2</c:v>
                </c:pt>
                <c:pt idx="534">
                  <c:v>6.6604999999999998E-2</c:v>
                </c:pt>
                <c:pt idx="535">
                  <c:v>6.5323999999999993E-2</c:v>
                </c:pt>
                <c:pt idx="536">
                  <c:v>6.5323999999999993E-2</c:v>
                </c:pt>
                <c:pt idx="537">
                  <c:v>6.5323999999999993E-2</c:v>
                </c:pt>
                <c:pt idx="538">
                  <c:v>6.5323999999999993E-2</c:v>
                </c:pt>
                <c:pt idx="539">
                  <c:v>6.4043000000000003E-2</c:v>
                </c:pt>
                <c:pt idx="540">
                  <c:v>6.5323999999999993E-2</c:v>
                </c:pt>
                <c:pt idx="541">
                  <c:v>6.5323999999999993E-2</c:v>
                </c:pt>
                <c:pt idx="542">
                  <c:v>6.6604999999999998E-2</c:v>
                </c:pt>
                <c:pt idx="543">
                  <c:v>6.6604999999999998E-2</c:v>
                </c:pt>
                <c:pt idx="544">
                  <c:v>6.5323999999999993E-2</c:v>
                </c:pt>
                <c:pt idx="545">
                  <c:v>6.5323999999999993E-2</c:v>
                </c:pt>
                <c:pt idx="546">
                  <c:v>6.6604999999999998E-2</c:v>
                </c:pt>
                <c:pt idx="547">
                  <c:v>6.6604999999999998E-2</c:v>
                </c:pt>
                <c:pt idx="548">
                  <c:v>6.5323999999999993E-2</c:v>
                </c:pt>
                <c:pt idx="549">
                  <c:v>6.4043000000000003E-2</c:v>
                </c:pt>
                <c:pt idx="550">
                  <c:v>6.5323999999999993E-2</c:v>
                </c:pt>
                <c:pt idx="551">
                  <c:v>6.6604999999999998E-2</c:v>
                </c:pt>
                <c:pt idx="552">
                  <c:v>6.4043000000000003E-2</c:v>
                </c:pt>
                <c:pt idx="553">
                  <c:v>6.6604999999999998E-2</c:v>
                </c:pt>
                <c:pt idx="554">
                  <c:v>6.6604999999999998E-2</c:v>
                </c:pt>
                <c:pt idx="555">
                  <c:v>6.4043000000000003E-2</c:v>
                </c:pt>
                <c:pt idx="556">
                  <c:v>6.6604999999999998E-2</c:v>
                </c:pt>
                <c:pt idx="557">
                  <c:v>6.6604999999999998E-2</c:v>
                </c:pt>
                <c:pt idx="558">
                  <c:v>6.5323999999999993E-2</c:v>
                </c:pt>
                <c:pt idx="559">
                  <c:v>6.5323999999999993E-2</c:v>
                </c:pt>
                <c:pt idx="560">
                  <c:v>6.4043000000000003E-2</c:v>
                </c:pt>
                <c:pt idx="561">
                  <c:v>6.4043000000000003E-2</c:v>
                </c:pt>
                <c:pt idx="562">
                  <c:v>6.5323999999999993E-2</c:v>
                </c:pt>
                <c:pt idx="563">
                  <c:v>6.4043000000000003E-2</c:v>
                </c:pt>
                <c:pt idx="564">
                  <c:v>6.5323999999999993E-2</c:v>
                </c:pt>
                <c:pt idx="565">
                  <c:v>6.5323999999999993E-2</c:v>
                </c:pt>
                <c:pt idx="566">
                  <c:v>6.4043000000000003E-2</c:v>
                </c:pt>
                <c:pt idx="567">
                  <c:v>6.4043000000000003E-2</c:v>
                </c:pt>
                <c:pt idx="568">
                  <c:v>6.4043000000000003E-2</c:v>
                </c:pt>
                <c:pt idx="569">
                  <c:v>6.4043000000000003E-2</c:v>
                </c:pt>
                <c:pt idx="570">
                  <c:v>6.4043000000000003E-2</c:v>
                </c:pt>
                <c:pt idx="571">
                  <c:v>6.4043000000000003E-2</c:v>
                </c:pt>
                <c:pt idx="572">
                  <c:v>6.4043000000000003E-2</c:v>
                </c:pt>
                <c:pt idx="573">
                  <c:v>6.5323999999999993E-2</c:v>
                </c:pt>
                <c:pt idx="574">
                  <c:v>6.4043000000000003E-2</c:v>
                </c:pt>
                <c:pt idx="575">
                  <c:v>6.5323999999999993E-2</c:v>
                </c:pt>
                <c:pt idx="576">
                  <c:v>6.5323999999999993E-2</c:v>
                </c:pt>
                <c:pt idx="577">
                  <c:v>6.5323999999999993E-2</c:v>
                </c:pt>
                <c:pt idx="578">
                  <c:v>6.4043000000000003E-2</c:v>
                </c:pt>
                <c:pt idx="579">
                  <c:v>6.4043000000000003E-2</c:v>
                </c:pt>
                <c:pt idx="580">
                  <c:v>6.5323999999999993E-2</c:v>
                </c:pt>
                <c:pt idx="581">
                  <c:v>6.4043000000000003E-2</c:v>
                </c:pt>
                <c:pt idx="582">
                  <c:v>6.4043000000000003E-2</c:v>
                </c:pt>
                <c:pt idx="583">
                  <c:v>6.5323999999999993E-2</c:v>
                </c:pt>
                <c:pt idx="584">
                  <c:v>6.5323999999999993E-2</c:v>
                </c:pt>
                <c:pt idx="585">
                  <c:v>6.4043000000000003E-2</c:v>
                </c:pt>
                <c:pt idx="586">
                  <c:v>6.5323999999999993E-2</c:v>
                </c:pt>
                <c:pt idx="587">
                  <c:v>6.4043000000000003E-2</c:v>
                </c:pt>
                <c:pt idx="588">
                  <c:v>6.4043000000000003E-2</c:v>
                </c:pt>
                <c:pt idx="589">
                  <c:v>6.4043000000000003E-2</c:v>
                </c:pt>
                <c:pt idx="590">
                  <c:v>6.5323999999999993E-2</c:v>
                </c:pt>
                <c:pt idx="591">
                  <c:v>6.4043000000000003E-2</c:v>
                </c:pt>
                <c:pt idx="592">
                  <c:v>6.5323999999999993E-2</c:v>
                </c:pt>
                <c:pt idx="593">
                  <c:v>6.4043000000000003E-2</c:v>
                </c:pt>
                <c:pt idx="594">
                  <c:v>6.4043000000000003E-2</c:v>
                </c:pt>
                <c:pt idx="595">
                  <c:v>6.6604999999999998E-2</c:v>
                </c:pt>
                <c:pt idx="596">
                  <c:v>6.4043000000000003E-2</c:v>
                </c:pt>
                <c:pt idx="597">
                  <c:v>6.5323999999999993E-2</c:v>
                </c:pt>
                <c:pt idx="598">
                  <c:v>6.5323999999999993E-2</c:v>
                </c:pt>
                <c:pt idx="599">
                  <c:v>6.2762999999999999E-2</c:v>
                </c:pt>
                <c:pt idx="600">
                  <c:v>6.2762999999999999E-2</c:v>
                </c:pt>
                <c:pt idx="601">
                  <c:v>6.2762999999999999E-2</c:v>
                </c:pt>
                <c:pt idx="602">
                  <c:v>6.2762999999999999E-2</c:v>
                </c:pt>
                <c:pt idx="603">
                  <c:v>6.2762999999999999E-2</c:v>
                </c:pt>
                <c:pt idx="604">
                  <c:v>6.2762999999999999E-2</c:v>
                </c:pt>
                <c:pt idx="605">
                  <c:v>6.2762999999999999E-2</c:v>
                </c:pt>
                <c:pt idx="606">
                  <c:v>6.4043000000000003E-2</c:v>
                </c:pt>
                <c:pt idx="607">
                  <c:v>6.2762999999999999E-2</c:v>
                </c:pt>
                <c:pt idx="608">
                  <c:v>6.4043000000000003E-2</c:v>
                </c:pt>
                <c:pt idx="609">
                  <c:v>6.4043000000000003E-2</c:v>
                </c:pt>
                <c:pt idx="610">
                  <c:v>6.4043000000000003E-2</c:v>
                </c:pt>
                <c:pt idx="611">
                  <c:v>6.2762999999999999E-2</c:v>
                </c:pt>
                <c:pt idx="612">
                  <c:v>6.4043000000000003E-2</c:v>
                </c:pt>
                <c:pt idx="613">
                  <c:v>6.4043000000000003E-2</c:v>
                </c:pt>
                <c:pt idx="614">
                  <c:v>6.2762999999999999E-2</c:v>
                </c:pt>
                <c:pt idx="615">
                  <c:v>6.4043000000000003E-2</c:v>
                </c:pt>
                <c:pt idx="616">
                  <c:v>6.4043000000000003E-2</c:v>
                </c:pt>
                <c:pt idx="617">
                  <c:v>6.5323999999999993E-2</c:v>
                </c:pt>
                <c:pt idx="618">
                  <c:v>6.4043000000000003E-2</c:v>
                </c:pt>
                <c:pt idx="619">
                  <c:v>6.5323999999999993E-2</c:v>
                </c:pt>
                <c:pt idx="620">
                  <c:v>6.5323999999999993E-2</c:v>
                </c:pt>
                <c:pt idx="621">
                  <c:v>6.4043000000000003E-2</c:v>
                </c:pt>
                <c:pt idx="622">
                  <c:v>6.4043000000000003E-2</c:v>
                </c:pt>
                <c:pt idx="623">
                  <c:v>6.5323999999999993E-2</c:v>
                </c:pt>
                <c:pt idx="624">
                  <c:v>6.4043000000000003E-2</c:v>
                </c:pt>
                <c:pt idx="625">
                  <c:v>6.5323999999999993E-2</c:v>
                </c:pt>
                <c:pt idx="626">
                  <c:v>6.4043000000000003E-2</c:v>
                </c:pt>
                <c:pt idx="627">
                  <c:v>6.4043000000000003E-2</c:v>
                </c:pt>
                <c:pt idx="628">
                  <c:v>6.4043000000000003E-2</c:v>
                </c:pt>
                <c:pt idx="629">
                  <c:v>6.4043000000000003E-2</c:v>
                </c:pt>
                <c:pt idx="630">
                  <c:v>6.5323999999999993E-2</c:v>
                </c:pt>
                <c:pt idx="631">
                  <c:v>6.4043000000000003E-2</c:v>
                </c:pt>
                <c:pt idx="632">
                  <c:v>6.4043000000000003E-2</c:v>
                </c:pt>
                <c:pt idx="633">
                  <c:v>6.4043000000000003E-2</c:v>
                </c:pt>
                <c:pt idx="634">
                  <c:v>6.5323999999999993E-2</c:v>
                </c:pt>
                <c:pt idx="635">
                  <c:v>6.4043000000000003E-2</c:v>
                </c:pt>
                <c:pt idx="636">
                  <c:v>6.5323999999999993E-2</c:v>
                </c:pt>
                <c:pt idx="637">
                  <c:v>6.5323999999999993E-2</c:v>
                </c:pt>
                <c:pt idx="638">
                  <c:v>6.4043000000000003E-2</c:v>
                </c:pt>
                <c:pt idx="639">
                  <c:v>6.6604999999999998E-2</c:v>
                </c:pt>
                <c:pt idx="640">
                  <c:v>6.5323999999999993E-2</c:v>
                </c:pt>
                <c:pt idx="641">
                  <c:v>6.5323999999999993E-2</c:v>
                </c:pt>
                <c:pt idx="642">
                  <c:v>6.5323999999999993E-2</c:v>
                </c:pt>
                <c:pt idx="643">
                  <c:v>6.4043000000000003E-2</c:v>
                </c:pt>
                <c:pt idx="644">
                  <c:v>6.4043000000000003E-2</c:v>
                </c:pt>
                <c:pt idx="645">
                  <c:v>6.5323999999999993E-2</c:v>
                </c:pt>
                <c:pt idx="646">
                  <c:v>6.5323999999999993E-2</c:v>
                </c:pt>
                <c:pt idx="647">
                  <c:v>6.4043000000000003E-2</c:v>
                </c:pt>
                <c:pt idx="648">
                  <c:v>6.4043000000000003E-2</c:v>
                </c:pt>
                <c:pt idx="649">
                  <c:v>6.5323999999999993E-2</c:v>
                </c:pt>
                <c:pt idx="650">
                  <c:v>6.5323999999999993E-2</c:v>
                </c:pt>
                <c:pt idx="651">
                  <c:v>6.4043000000000003E-2</c:v>
                </c:pt>
                <c:pt idx="652">
                  <c:v>6.5323999999999993E-2</c:v>
                </c:pt>
                <c:pt idx="653">
                  <c:v>6.5323999999999993E-2</c:v>
                </c:pt>
                <c:pt idx="654">
                  <c:v>6.2762999999999999E-2</c:v>
                </c:pt>
                <c:pt idx="655">
                  <c:v>6.2762999999999999E-2</c:v>
                </c:pt>
                <c:pt idx="656">
                  <c:v>6.4043000000000003E-2</c:v>
                </c:pt>
                <c:pt idx="657">
                  <c:v>6.4043000000000003E-2</c:v>
                </c:pt>
                <c:pt idx="658">
                  <c:v>6.4043000000000003E-2</c:v>
                </c:pt>
                <c:pt idx="659">
                  <c:v>6.2762999999999999E-2</c:v>
                </c:pt>
                <c:pt idx="660">
                  <c:v>6.2762999999999999E-2</c:v>
                </c:pt>
                <c:pt idx="661">
                  <c:v>6.4043000000000003E-2</c:v>
                </c:pt>
                <c:pt idx="662">
                  <c:v>6.1482000000000002E-2</c:v>
                </c:pt>
                <c:pt idx="663">
                  <c:v>6.4043000000000003E-2</c:v>
                </c:pt>
                <c:pt idx="664">
                  <c:v>6.4043000000000003E-2</c:v>
                </c:pt>
                <c:pt idx="665">
                  <c:v>6.2762999999999999E-2</c:v>
                </c:pt>
                <c:pt idx="666">
                  <c:v>6.2762999999999999E-2</c:v>
                </c:pt>
                <c:pt idx="667">
                  <c:v>6.2762999999999999E-2</c:v>
                </c:pt>
                <c:pt idx="668">
                  <c:v>6.2762999999999999E-2</c:v>
                </c:pt>
                <c:pt idx="669">
                  <c:v>6.2762999999999999E-2</c:v>
                </c:pt>
                <c:pt idx="670">
                  <c:v>6.2762999999999999E-2</c:v>
                </c:pt>
                <c:pt idx="671">
                  <c:v>6.2762999999999999E-2</c:v>
                </c:pt>
                <c:pt idx="672">
                  <c:v>6.5323999999999993E-2</c:v>
                </c:pt>
                <c:pt idx="673">
                  <c:v>6.4043000000000003E-2</c:v>
                </c:pt>
                <c:pt idx="674">
                  <c:v>6.4043000000000003E-2</c:v>
                </c:pt>
                <c:pt idx="675">
                  <c:v>6.4043000000000003E-2</c:v>
                </c:pt>
                <c:pt idx="676">
                  <c:v>6.4043000000000003E-2</c:v>
                </c:pt>
                <c:pt idx="677">
                  <c:v>6.4043000000000003E-2</c:v>
                </c:pt>
                <c:pt idx="678">
                  <c:v>6.4043000000000003E-2</c:v>
                </c:pt>
                <c:pt idx="679">
                  <c:v>6.5323999999999993E-2</c:v>
                </c:pt>
                <c:pt idx="680">
                  <c:v>6.4043000000000003E-2</c:v>
                </c:pt>
                <c:pt idx="681">
                  <c:v>6.4043000000000003E-2</c:v>
                </c:pt>
                <c:pt idx="682">
                  <c:v>6.5323999999999993E-2</c:v>
                </c:pt>
                <c:pt idx="683">
                  <c:v>6.5323999999999993E-2</c:v>
                </c:pt>
                <c:pt idx="684">
                  <c:v>6.4043000000000003E-2</c:v>
                </c:pt>
                <c:pt idx="685">
                  <c:v>6.5323999999999993E-2</c:v>
                </c:pt>
                <c:pt idx="686">
                  <c:v>6.5323999999999993E-2</c:v>
                </c:pt>
                <c:pt idx="687">
                  <c:v>6.4043000000000003E-2</c:v>
                </c:pt>
                <c:pt idx="688">
                  <c:v>6.5323999999999993E-2</c:v>
                </c:pt>
                <c:pt idx="689">
                  <c:v>6.4043000000000003E-2</c:v>
                </c:pt>
                <c:pt idx="690">
                  <c:v>6.2762999999999999E-2</c:v>
                </c:pt>
                <c:pt idx="691">
                  <c:v>6.4043000000000003E-2</c:v>
                </c:pt>
                <c:pt idx="692">
                  <c:v>6.2762999999999999E-2</c:v>
                </c:pt>
                <c:pt idx="693">
                  <c:v>6.2762999999999999E-2</c:v>
                </c:pt>
                <c:pt idx="694">
                  <c:v>6.5323999999999993E-2</c:v>
                </c:pt>
                <c:pt idx="695">
                  <c:v>6.2762999999999999E-2</c:v>
                </c:pt>
                <c:pt idx="696">
                  <c:v>6.2762999999999999E-2</c:v>
                </c:pt>
                <c:pt idx="697">
                  <c:v>6.1482000000000002E-2</c:v>
                </c:pt>
                <c:pt idx="698">
                  <c:v>6.2762999999999999E-2</c:v>
                </c:pt>
                <c:pt idx="699">
                  <c:v>6.2762999999999999E-2</c:v>
                </c:pt>
                <c:pt idx="700">
                  <c:v>6.2762999999999999E-2</c:v>
                </c:pt>
                <c:pt idx="701">
                  <c:v>6.1482000000000002E-2</c:v>
                </c:pt>
                <c:pt idx="702">
                  <c:v>6.1482000000000002E-2</c:v>
                </c:pt>
                <c:pt idx="703">
                  <c:v>6.4043000000000003E-2</c:v>
                </c:pt>
                <c:pt idx="704">
                  <c:v>6.1482000000000002E-2</c:v>
                </c:pt>
                <c:pt idx="705">
                  <c:v>6.4043000000000003E-2</c:v>
                </c:pt>
                <c:pt idx="706">
                  <c:v>6.2762999999999999E-2</c:v>
                </c:pt>
                <c:pt idx="707">
                  <c:v>6.2762999999999999E-2</c:v>
                </c:pt>
                <c:pt idx="708">
                  <c:v>6.2762999999999999E-2</c:v>
                </c:pt>
                <c:pt idx="709">
                  <c:v>6.2762999999999999E-2</c:v>
                </c:pt>
                <c:pt idx="710">
                  <c:v>6.1482000000000002E-2</c:v>
                </c:pt>
                <c:pt idx="711">
                  <c:v>6.2762999999999999E-2</c:v>
                </c:pt>
                <c:pt idx="712">
                  <c:v>6.2762999999999999E-2</c:v>
                </c:pt>
                <c:pt idx="713">
                  <c:v>6.2762999999999999E-2</c:v>
                </c:pt>
                <c:pt idx="714">
                  <c:v>6.1482000000000002E-2</c:v>
                </c:pt>
                <c:pt idx="715">
                  <c:v>6.2762999999999999E-2</c:v>
                </c:pt>
                <c:pt idx="716">
                  <c:v>6.4043000000000003E-2</c:v>
                </c:pt>
                <c:pt idx="717">
                  <c:v>6.1482000000000002E-2</c:v>
                </c:pt>
                <c:pt idx="718">
                  <c:v>6.4043000000000003E-2</c:v>
                </c:pt>
                <c:pt idx="719">
                  <c:v>6.2762999999999999E-2</c:v>
                </c:pt>
                <c:pt idx="720">
                  <c:v>6.2762999999999999E-2</c:v>
                </c:pt>
                <c:pt idx="721">
                  <c:v>6.2762999999999999E-2</c:v>
                </c:pt>
                <c:pt idx="722">
                  <c:v>6.2762999999999999E-2</c:v>
                </c:pt>
                <c:pt idx="723">
                  <c:v>6.1482000000000002E-2</c:v>
                </c:pt>
                <c:pt idx="724">
                  <c:v>6.2762999999999999E-2</c:v>
                </c:pt>
                <c:pt idx="725">
                  <c:v>6.2762999999999999E-2</c:v>
                </c:pt>
                <c:pt idx="726">
                  <c:v>6.1482000000000002E-2</c:v>
                </c:pt>
                <c:pt idx="727">
                  <c:v>6.4043000000000003E-2</c:v>
                </c:pt>
                <c:pt idx="728">
                  <c:v>6.2762999999999999E-2</c:v>
                </c:pt>
                <c:pt idx="729">
                  <c:v>6.2762999999999999E-2</c:v>
                </c:pt>
                <c:pt idx="730">
                  <c:v>6.1482000000000002E-2</c:v>
                </c:pt>
                <c:pt idx="731">
                  <c:v>6.1482000000000002E-2</c:v>
                </c:pt>
                <c:pt idx="732">
                  <c:v>6.1482000000000002E-2</c:v>
                </c:pt>
                <c:pt idx="733">
                  <c:v>6.2762999999999999E-2</c:v>
                </c:pt>
                <c:pt idx="734">
                  <c:v>6.1482000000000002E-2</c:v>
                </c:pt>
                <c:pt idx="735">
                  <c:v>6.1482000000000002E-2</c:v>
                </c:pt>
                <c:pt idx="736">
                  <c:v>6.2762999999999999E-2</c:v>
                </c:pt>
                <c:pt idx="737">
                  <c:v>6.1482000000000002E-2</c:v>
                </c:pt>
                <c:pt idx="738">
                  <c:v>6.2762999999999999E-2</c:v>
                </c:pt>
                <c:pt idx="739">
                  <c:v>6.2762999999999999E-2</c:v>
                </c:pt>
                <c:pt idx="740">
                  <c:v>6.2762999999999999E-2</c:v>
                </c:pt>
                <c:pt idx="741">
                  <c:v>6.2762999999999999E-2</c:v>
                </c:pt>
                <c:pt idx="742">
                  <c:v>6.2762999999999999E-2</c:v>
                </c:pt>
                <c:pt idx="743">
                  <c:v>6.1482000000000002E-2</c:v>
                </c:pt>
                <c:pt idx="744">
                  <c:v>6.1482000000000002E-2</c:v>
                </c:pt>
                <c:pt idx="745">
                  <c:v>6.1482000000000002E-2</c:v>
                </c:pt>
                <c:pt idx="746">
                  <c:v>6.1482000000000002E-2</c:v>
                </c:pt>
                <c:pt idx="747">
                  <c:v>6.1482000000000002E-2</c:v>
                </c:pt>
                <c:pt idx="748">
                  <c:v>6.1482000000000002E-2</c:v>
                </c:pt>
                <c:pt idx="749">
                  <c:v>6.1482000000000002E-2</c:v>
                </c:pt>
                <c:pt idx="750">
                  <c:v>6.1482000000000002E-2</c:v>
                </c:pt>
                <c:pt idx="751">
                  <c:v>6.1482000000000002E-2</c:v>
                </c:pt>
                <c:pt idx="752">
                  <c:v>6.1482000000000002E-2</c:v>
                </c:pt>
                <c:pt idx="753">
                  <c:v>6.1482000000000002E-2</c:v>
                </c:pt>
                <c:pt idx="754">
                  <c:v>6.2762999999999999E-2</c:v>
                </c:pt>
                <c:pt idx="755">
                  <c:v>6.1482000000000002E-2</c:v>
                </c:pt>
                <c:pt idx="756">
                  <c:v>6.1482000000000002E-2</c:v>
                </c:pt>
                <c:pt idx="757">
                  <c:v>6.1482000000000002E-2</c:v>
                </c:pt>
                <c:pt idx="758">
                  <c:v>6.1482000000000002E-2</c:v>
                </c:pt>
                <c:pt idx="759">
                  <c:v>6.1482000000000002E-2</c:v>
                </c:pt>
                <c:pt idx="760">
                  <c:v>6.2762999999999999E-2</c:v>
                </c:pt>
                <c:pt idx="761">
                  <c:v>6.2762999999999999E-2</c:v>
                </c:pt>
                <c:pt idx="762">
                  <c:v>6.2762999999999999E-2</c:v>
                </c:pt>
                <c:pt idx="763">
                  <c:v>6.2762999999999999E-2</c:v>
                </c:pt>
                <c:pt idx="764">
                  <c:v>6.1482000000000002E-2</c:v>
                </c:pt>
                <c:pt idx="765">
                  <c:v>6.2762999999999999E-2</c:v>
                </c:pt>
                <c:pt idx="766">
                  <c:v>6.2762999999999999E-2</c:v>
                </c:pt>
                <c:pt idx="767">
                  <c:v>6.2762999999999999E-2</c:v>
                </c:pt>
                <c:pt idx="768">
                  <c:v>6.1482000000000002E-2</c:v>
                </c:pt>
                <c:pt idx="769">
                  <c:v>6.2762999999999999E-2</c:v>
                </c:pt>
                <c:pt idx="770">
                  <c:v>6.1482000000000002E-2</c:v>
                </c:pt>
                <c:pt idx="771">
                  <c:v>6.4043000000000003E-2</c:v>
                </c:pt>
                <c:pt idx="772">
                  <c:v>6.2762999999999999E-2</c:v>
                </c:pt>
                <c:pt idx="773">
                  <c:v>6.2762999999999999E-2</c:v>
                </c:pt>
                <c:pt idx="774">
                  <c:v>6.2762999999999999E-2</c:v>
                </c:pt>
                <c:pt idx="775">
                  <c:v>6.2762999999999999E-2</c:v>
                </c:pt>
                <c:pt idx="776">
                  <c:v>6.2762999999999999E-2</c:v>
                </c:pt>
                <c:pt idx="777">
                  <c:v>6.2762999999999999E-2</c:v>
                </c:pt>
                <c:pt idx="778">
                  <c:v>6.2762999999999999E-2</c:v>
                </c:pt>
                <c:pt idx="779">
                  <c:v>6.2762999999999999E-2</c:v>
                </c:pt>
                <c:pt idx="780">
                  <c:v>6.2762999999999999E-2</c:v>
                </c:pt>
                <c:pt idx="781">
                  <c:v>6.2762999999999999E-2</c:v>
                </c:pt>
                <c:pt idx="782">
                  <c:v>6.4043000000000003E-2</c:v>
                </c:pt>
                <c:pt idx="783">
                  <c:v>6.2762999999999999E-2</c:v>
                </c:pt>
                <c:pt idx="784">
                  <c:v>6.4043000000000003E-2</c:v>
                </c:pt>
                <c:pt idx="785">
                  <c:v>6.2762999999999999E-2</c:v>
                </c:pt>
                <c:pt idx="786">
                  <c:v>6.2762999999999999E-2</c:v>
                </c:pt>
                <c:pt idx="787">
                  <c:v>6.2762999999999999E-2</c:v>
                </c:pt>
                <c:pt idx="788">
                  <c:v>6.2762999999999999E-2</c:v>
                </c:pt>
                <c:pt idx="789">
                  <c:v>6.2762999999999999E-2</c:v>
                </c:pt>
                <c:pt idx="790">
                  <c:v>6.2762999999999999E-2</c:v>
                </c:pt>
                <c:pt idx="791">
                  <c:v>6.2762999999999999E-2</c:v>
                </c:pt>
                <c:pt idx="792">
                  <c:v>6.2762999999999999E-2</c:v>
                </c:pt>
                <c:pt idx="793">
                  <c:v>6.4043000000000003E-2</c:v>
                </c:pt>
                <c:pt idx="794">
                  <c:v>6.2762999999999999E-2</c:v>
                </c:pt>
                <c:pt idx="795">
                  <c:v>6.2762999999999999E-2</c:v>
                </c:pt>
                <c:pt idx="796">
                  <c:v>6.2762999999999999E-2</c:v>
                </c:pt>
                <c:pt idx="797">
                  <c:v>6.2762999999999999E-2</c:v>
                </c:pt>
                <c:pt idx="798">
                  <c:v>6.2762999999999999E-2</c:v>
                </c:pt>
                <c:pt idx="799">
                  <c:v>6.2762999999999999E-2</c:v>
                </c:pt>
                <c:pt idx="800">
                  <c:v>6.2762999999999999E-2</c:v>
                </c:pt>
                <c:pt idx="801">
                  <c:v>6.1482000000000002E-2</c:v>
                </c:pt>
                <c:pt idx="802">
                  <c:v>6.2762999999999999E-2</c:v>
                </c:pt>
                <c:pt idx="803">
                  <c:v>6.2762999999999999E-2</c:v>
                </c:pt>
                <c:pt idx="804">
                  <c:v>6.4043000000000003E-2</c:v>
                </c:pt>
                <c:pt idx="805">
                  <c:v>6.2762999999999999E-2</c:v>
                </c:pt>
                <c:pt idx="806">
                  <c:v>6.2762999999999999E-2</c:v>
                </c:pt>
                <c:pt idx="807">
                  <c:v>6.2762999999999999E-2</c:v>
                </c:pt>
                <c:pt idx="808">
                  <c:v>6.2762999999999999E-2</c:v>
                </c:pt>
                <c:pt idx="809">
                  <c:v>6.2762999999999999E-2</c:v>
                </c:pt>
                <c:pt idx="810">
                  <c:v>6.2762999999999999E-2</c:v>
                </c:pt>
                <c:pt idx="811">
                  <c:v>6.2762999999999999E-2</c:v>
                </c:pt>
                <c:pt idx="812">
                  <c:v>6.2762999999999999E-2</c:v>
                </c:pt>
                <c:pt idx="813">
                  <c:v>6.2762999999999999E-2</c:v>
                </c:pt>
                <c:pt idx="814">
                  <c:v>6.2762999999999999E-2</c:v>
                </c:pt>
                <c:pt idx="815">
                  <c:v>6.4043000000000003E-2</c:v>
                </c:pt>
                <c:pt idx="816">
                  <c:v>6.1482000000000002E-2</c:v>
                </c:pt>
                <c:pt idx="817">
                  <c:v>6.2762999999999999E-2</c:v>
                </c:pt>
                <c:pt idx="818">
                  <c:v>6.2762999999999999E-2</c:v>
                </c:pt>
                <c:pt idx="819">
                  <c:v>6.2762999999999999E-2</c:v>
                </c:pt>
                <c:pt idx="820">
                  <c:v>6.2762999999999999E-2</c:v>
                </c:pt>
                <c:pt idx="821">
                  <c:v>6.2762999999999999E-2</c:v>
                </c:pt>
                <c:pt idx="822">
                  <c:v>6.1482000000000002E-2</c:v>
                </c:pt>
                <c:pt idx="823">
                  <c:v>6.2762999999999999E-2</c:v>
                </c:pt>
                <c:pt idx="824">
                  <c:v>6.2762999999999999E-2</c:v>
                </c:pt>
                <c:pt idx="825">
                  <c:v>6.2762999999999999E-2</c:v>
                </c:pt>
                <c:pt idx="826">
                  <c:v>6.4043000000000003E-2</c:v>
                </c:pt>
                <c:pt idx="827">
                  <c:v>6.1482000000000002E-2</c:v>
                </c:pt>
                <c:pt idx="828">
                  <c:v>6.2762999999999999E-2</c:v>
                </c:pt>
                <c:pt idx="829">
                  <c:v>6.2762999999999999E-2</c:v>
                </c:pt>
                <c:pt idx="830">
                  <c:v>6.2762999999999999E-2</c:v>
                </c:pt>
                <c:pt idx="831">
                  <c:v>6.1482000000000002E-2</c:v>
                </c:pt>
                <c:pt idx="832">
                  <c:v>6.2762999999999999E-2</c:v>
                </c:pt>
                <c:pt idx="833">
                  <c:v>6.2762999999999999E-2</c:v>
                </c:pt>
                <c:pt idx="834">
                  <c:v>6.1482000000000002E-2</c:v>
                </c:pt>
                <c:pt idx="835">
                  <c:v>6.2762999999999999E-2</c:v>
                </c:pt>
                <c:pt idx="836">
                  <c:v>6.2762999999999999E-2</c:v>
                </c:pt>
                <c:pt idx="837">
                  <c:v>6.2762999999999999E-2</c:v>
                </c:pt>
                <c:pt idx="838">
                  <c:v>6.2762999999999999E-2</c:v>
                </c:pt>
                <c:pt idx="839">
                  <c:v>6.2762999999999999E-2</c:v>
                </c:pt>
                <c:pt idx="840">
                  <c:v>6.2762999999999999E-2</c:v>
                </c:pt>
                <c:pt idx="841">
                  <c:v>6.2762999999999999E-2</c:v>
                </c:pt>
                <c:pt idx="842">
                  <c:v>6.1482000000000002E-2</c:v>
                </c:pt>
                <c:pt idx="843">
                  <c:v>6.2762999999999999E-2</c:v>
                </c:pt>
                <c:pt idx="844">
                  <c:v>6.2762999999999999E-2</c:v>
                </c:pt>
                <c:pt idx="845">
                  <c:v>6.2762999999999999E-2</c:v>
                </c:pt>
                <c:pt idx="846">
                  <c:v>6.2762999999999999E-2</c:v>
                </c:pt>
                <c:pt idx="847">
                  <c:v>6.1482000000000002E-2</c:v>
                </c:pt>
                <c:pt idx="848">
                  <c:v>6.4043000000000003E-2</c:v>
                </c:pt>
                <c:pt idx="849">
                  <c:v>6.2762999999999999E-2</c:v>
                </c:pt>
                <c:pt idx="850">
                  <c:v>6.5323999999999993E-2</c:v>
                </c:pt>
                <c:pt idx="851">
                  <c:v>6.4043000000000003E-2</c:v>
                </c:pt>
                <c:pt idx="852">
                  <c:v>6.2762999999999999E-2</c:v>
                </c:pt>
                <c:pt idx="853">
                  <c:v>6.2762999999999999E-2</c:v>
                </c:pt>
                <c:pt idx="854">
                  <c:v>6.4043000000000003E-2</c:v>
                </c:pt>
                <c:pt idx="855">
                  <c:v>6.2762999999999999E-2</c:v>
                </c:pt>
                <c:pt idx="856">
                  <c:v>6.4043000000000003E-2</c:v>
                </c:pt>
                <c:pt idx="857">
                  <c:v>6.2762999999999999E-2</c:v>
                </c:pt>
                <c:pt idx="858">
                  <c:v>6.2762999999999999E-2</c:v>
                </c:pt>
                <c:pt idx="859">
                  <c:v>6.5323999999999993E-2</c:v>
                </c:pt>
                <c:pt idx="860">
                  <c:v>6.2762999999999999E-2</c:v>
                </c:pt>
                <c:pt idx="861">
                  <c:v>6.2762999999999999E-2</c:v>
                </c:pt>
                <c:pt idx="862">
                  <c:v>6.5323999999999993E-2</c:v>
                </c:pt>
                <c:pt idx="863">
                  <c:v>6.2762999999999999E-2</c:v>
                </c:pt>
                <c:pt idx="864">
                  <c:v>6.2762999999999999E-2</c:v>
                </c:pt>
                <c:pt idx="865">
                  <c:v>6.4043000000000003E-2</c:v>
                </c:pt>
                <c:pt idx="866">
                  <c:v>6.2762999999999999E-2</c:v>
                </c:pt>
                <c:pt idx="867">
                  <c:v>6.2762999999999999E-2</c:v>
                </c:pt>
                <c:pt idx="868">
                  <c:v>6.2762999999999999E-2</c:v>
                </c:pt>
                <c:pt idx="869">
                  <c:v>6.2762999999999999E-2</c:v>
                </c:pt>
                <c:pt idx="870">
                  <c:v>6.5323999999999993E-2</c:v>
                </c:pt>
                <c:pt idx="871">
                  <c:v>6.4043000000000003E-2</c:v>
                </c:pt>
                <c:pt idx="872">
                  <c:v>6.4043000000000003E-2</c:v>
                </c:pt>
                <c:pt idx="873">
                  <c:v>6.4043000000000003E-2</c:v>
                </c:pt>
                <c:pt idx="874">
                  <c:v>6.4043000000000003E-2</c:v>
                </c:pt>
                <c:pt idx="875">
                  <c:v>6.2762999999999999E-2</c:v>
                </c:pt>
                <c:pt idx="876">
                  <c:v>6.4043000000000003E-2</c:v>
                </c:pt>
                <c:pt idx="877">
                  <c:v>6.4043000000000003E-2</c:v>
                </c:pt>
                <c:pt idx="878">
                  <c:v>6.2762999999999999E-2</c:v>
                </c:pt>
                <c:pt idx="879">
                  <c:v>6.2762999999999999E-2</c:v>
                </c:pt>
                <c:pt idx="880">
                  <c:v>6.4043000000000003E-2</c:v>
                </c:pt>
                <c:pt idx="881">
                  <c:v>6.5323999999999993E-2</c:v>
                </c:pt>
                <c:pt idx="882">
                  <c:v>6.2762999999999999E-2</c:v>
                </c:pt>
                <c:pt idx="883">
                  <c:v>6.4043000000000003E-2</c:v>
                </c:pt>
                <c:pt idx="884">
                  <c:v>6.4043000000000003E-2</c:v>
                </c:pt>
                <c:pt idx="885">
                  <c:v>6.2762999999999999E-2</c:v>
                </c:pt>
                <c:pt idx="886">
                  <c:v>6.2762999999999999E-2</c:v>
                </c:pt>
                <c:pt idx="887">
                  <c:v>6.4043000000000003E-2</c:v>
                </c:pt>
                <c:pt idx="888">
                  <c:v>6.2762999999999999E-2</c:v>
                </c:pt>
                <c:pt idx="889">
                  <c:v>6.4043000000000003E-2</c:v>
                </c:pt>
                <c:pt idx="890">
                  <c:v>6.2762999999999999E-2</c:v>
                </c:pt>
                <c:pt idx="891">
                  <c:v>6.2762999999999999E-2</c:v>
                </c:pt>
                <c:pt idx="892">
                  <c:v>6.4043000000000003E-2</c:v>
                </c:pt>
                <c:pt idx="893">
                  <c:v>6.2762999999999999E-2</c:v>
                </c:pt>
                <c:pt idx="894">
                  <c:v>6.4043000000000003E-2</c:v>
                </c:pt>
                <c:pt idx="895">
                  <c:v>6.2762999999999999E-2</c:v>
                </c:pt>
                <c:pt idx="896">
                  <c:v>6.2762999999999999E-2</c:v>
                </c:pt>
                <c:pt idx="897">
                  <c:v>6.2762999999999999E-2</c:v>
                </c:pt>
                <c:pt idx="898">
                  <c:v>6.4043000000000003E-2</c:v>
                </c:pt>
                <c:pt idx="899">
                  <c:v>6.2762999999999999E-2</c:v>
                </c:pt>
                <c:pt idx="900">
                  <c:v>6.2762999999999999E-2</c:v>
                </c:pt>
                <c:pt idx="901">
                  <c:v>6.2762999999999999E-2</c:v>
                </c:pt>
                <c:pt idx="902">
                  <c:v>6.2762999999999999E-2</c:v>
                </c:pt>
                <c:pt idx="903">
                  <c:v>6.5323999999999993E-2</c:v>
                </c:pt>
                <c:pt idx="904">
                  <c:v>6.4043000000000003E-2</c:v>
                </c:pt>
                <c:pt idx="905">
                  <c:v>6.4043000000000003E-2</c:v>
                </c:pt>
                <c:pt idx="906">
                  <c:v>6.4043000000000003E-2</c:v>
                </c:pt>
                <c:pt idx="907">
                  <c:v>6.2762999999999999E-2</c:v>
                </c:pt>
                <c:pt idx="908">
                  <c:v>6.4043000000000003E-2</c:v>
                </c:pt>
                <c:pt idx="909">
                  <c:v>6.4043000000000003E-2</c:v>
                </c:pt>
                <c:pt idx="910">
                  <c:v>6.4043000000000003E-2</c:v>
                </c:pt>
                <c:pt idx="911">
                  <c:v>6.2762999999999999E-2</c:v>
                </c:pt>
                <c:pt idx="912">
                  <c:v>6.2762999999999999E-2</c:v>
                </c:pt>
                <c:pt idx="913">
                  <c:v>6.2762999999999999E-2</c:v>
                </c:pt>
                <c:pt idx="914">
                  <c:v>6.5323999999999993E-2</c:v>
                </c:pt>
                <c:pt idx="915">
                  <c:v>6.2762999999999999E-2</c:v>
                </c:pt>
                <c:pt idx="916">
                  <c:v>6.4043000000000003E-2</c:v>
                </c:pt>
                <c:pt idx="917">
                  <c:v>6.4043000000000003E-2</c:v>
                </c:pt>
                <c:pt idx="918">
                  <c:v>6.2762999999999999E-2</c:v>
                </c:pt>
                <c:pt idx="919">
                  <c:v>6.2762999999999999E-2</c:v>
                </c:pt>
                <c:pt idx="920">
                  <c:v>6.4043000000000003E-2</c:v>
                </c:pt>
                <c:pt idx="921">
                  <c:v>6.2762999999999999E-2</c:v>
                </c:pt>
                <c:pt idx="922">
                  <c:v>6.4043000000000003E-2</c:v>
                </c:pt>
                <c:pt idx="923">
                  <c:v>6.2762999999999999E-2</c:v>
                </c:pt>
                <c:pt idx="924">
                  <c:v>6.2762999999999999E-2</c:v>
                </c:pt>
                <c:pt idx="925">
                  <c:v>6.2762999999999999E-2</c:v>
                </c:pt>
                <c:pt idx="926">
                  <c:v>6.2762999999999999E-2</c:v>
                </c:pt>
                <c:pt idx="927">
                  <c:v>6.2762999999999999E-2</c:v>
                </c:pt>
                <c:pt idx="928">
                  <c:v>6.2762999999999999E-2</c:v>
                </c:pt>
                <c:pt idx="929">
                  <c:v>6.2762999999999999E-2</c:v>
                </c:pt>
                <c:pt idx="930">
                  <c:v>6.2762999999999999E-2</c:v>
                </c:pt>
                <c:pt idx="931">
                  <c:v>6.2762999999999999E-2</c:v>
                </c:pt>
                <c:pt idx="932">
                  <c:v>6.2762999999999999E-2</c:v>
                </c:pt>
                <c:pt idx="933">
                  <c:v>6.2762999999999999E-2</c:v>
                </c:pt>
                <c:pt idx="934">
                  <c:v>6.2762999999999999E-2</c:v>
                </c:pt>
                <c:pt idx="935">
                  <c:v>6.2762999999999999E-2</c:v>
                </c:pt>
                <c:pt idx="936">
                  <c:v>6.4043000000000003E-2</c:v>
                </c:pt>
                <c:pt idx="937">
                  <c:v>6.2762999999999999E-2</c:v>
                </c:pt>
                <c:pt idx="938">
                  <c:v>6.2762999999999999E-2</c:v>
                </c:pt>
                <c:pt idx="939">
                  <c:v>6.2762999999999999E-2</c:v>
                </c:pt>
                <c:pt idx="940">
                  <c:v>6.2762999999999999E-2</c:v>
                </c:pt>
                <c:pt idx="941">
                  <c:v>6.2762999999999999E-2</c:v>
                </c:pt>
                <c:pt idx="942">
                  <c:v>6.2762999999999999E-2</c:v>
                </c:pt>
                <c:pt idx="943">
                  <c:v>6.2762999999999999E-2</c:v>
                </c:pt>
                <c:pt idx="944">
                  <c:v>6.2762999999999999E-2</c:v>
                </c:pt>
                <c:pt idx="945">
                  <c:v>6.2762999999999999E-2</c:v>
                </c:pt>
                <c:pt idx="946">
                  <c:v>6.2762999999999999E-2</c:v>
                </c:pt>
                <c:pt idx="947">
                  <c:v>6.4043000000000003E-2</c:v>
                </c:pt>
                <c:pt idx="948">
                  <c:v>6.2762999999999999E-2</c:v>
                </c:pt>
                <c:pt idx="949">
                  <c:v>6.4043000000000003E-2</c:v>
                </c:pt>
                <c:pt idx="950">
                  <c:v>6.2762999999999999E-2</c:v>
                </c:pt>
                <c:pt idx="951">
                  <c:v>6.1482000000000002E-2</c:v>
                </c:pt>
                <c:pt idx="952">
                  <c:v>6.2762999999999999E-2</c:v>
                </c:pt>
                <c:pt idx="953">
                  <c:v>6.2762999999999999E-2</c:v>
                </c:pt>
                <c:pt idx="954">
                  <c:v>6.2762999999999999E-2</c:v>
                </c:pt>
                <c:pt idx="955">
                  <c:v>6.2762999999999999E-2</c:v>
                </c:pt>
                <c:pt idx="956">
                  <c:v>6.2762999999999999E-2</c:v>
                </c:pt>
                <c:pt idx="957">
                  <c:v>6.2762999999999999E-2</c:v>
                </c:pt>
                <c:pt idx="958">
                  <c:v>6.2762999999999999E-2</c:v>
                </c:pt>
                <c:pt idx="959">
                  <c:v>6.2762999999999999E-2</c:v>
                </c:pt>
                <c:pt idx="960">
                  <c:v>6.2762999999999999E-2</c:v>
                </c:pt>
                <c:pt idx="961">
                  <c:v>6.2762999999999999E-2</c:v>
                </c:pt>
                <c:pt idx="962">
                  <c:v>6.2762999999999999E-2</c:v>
                </c:pt>
                <c:pt idx="963">
                  <c:v>6.2762999999999999E-2</c:v>
                </c:pt>
                <c:pt idx="964">
                  <c:v>6.2762999999999999E-2</c:v>
                </c:pt>
                <c:pt idx="965">
                  <c:v>6.2762999999999999E-2</c:v>
                </c:pt>
                <c:pt idx="966">
                  <c:v>6.2762999999999999E-2</c:v>
                </c:pt>
                <c:pt idx="967">
                  <c:v>6.2762999999999999E-2</c:v>
                </c:pt>
                <c:pt idx="968">
                  <c:v>6.2762999999999999E-2</c:v>
                </c:pt>
                <c:pt idx="969">
                  <c:v>6.4043000000000003E-2</c:v>
                </c:pt>
                <c:pt idx="970">
                  <c:v>6.2762999999999999E-2</c:v>
                </c:pt>
                <c:pt idx="971">
                  <c:v>6.2762999999999999E-2</c:v>
                </c:pt>
                <c:pt idx="972">
                  <c:v>6.2762999999999999E-2</c:v>
                </c:pt>
                <c:pt idx="973">
                  <c:v>6.2762999999999999E-2</c:v>
                </c:pt>
                <c:pt idx="974">
                  <c:v>6.2762999999999999E-2</c:v>
                </c:pt>
                <c:pt idx="975">
                  <c:v>6.2762999999999999E-2</c:v>
                </c:pt>
                <c:pt idx="976">
                  <c:v>6.1482000000000002E-2</c:v>
                </c:pt>
                <c:pt idx="977">
                  <c:v>6.2762999999999999E-2</c:v>
                </c:pt>
                <c:pt idx="978">
                  <c:v>6.2762999999999999E-2</c:v>
                </c:pt>
                <c:pt idx="979">
                  <c:v>6.2762999999999999E-2</c:v>
                </c:pt>
                <c:pt idx="980">
                  <c:v>6.2762999999999999E-2</c:v>
                </c:pt>
                <c:pt idx="981">
                  <c:v>6.2762999999999999E-2</c:v>
                </c:pt>
                <c:pt idx="982">
                  <c:v>6.1482000000000002E-2</c:v>
                </c:pt>
                <c:pt idx="983">
                  <c:v>6.2762999999999999E-2</c:v>
                </c:pt>
                <c:pt idx="984">
                  <c:v>6.2762999999999999E-2</c:v>
                </c:pt>
                <c:pt idx="985">
                  <c:v>6.2762999999999999E-2</c:v>
                </c:pt>
                <c:pt idx="986">
                  <c:v>6.2762999999999999E-2</c:v>
                </c:pt>
                <c:pt idx="987">
                  <c:v>6.2762999999999999E-2</c:v>
                </c:pt>
                <c:pt idx="988">
                  <c:v>6.2762999999999999E-2</c:v>
                </c:pt>
                <c:pt idx="989">
                  <c:v>6.2762999999999999E-2</c:v>
                </c:pt>
                <c:pt idx="990">
                  <c:v>6.2762999999999999E-2</c:v>
                </c:pt>
                <c:pt idx="991">
                  <c:v>6.4043000000000003E-2</c:v>
                </c:pt>
                <c:pt idx="992">
                  <c:v>6.2762999999999999E-2</c:v>
                </c:pt>
                <c:pt idx="993">
                  <c:v>6.4043000000000003E-2</c:v>
                </c:pt>
                <c:pt idx="994">
                  <c:v>6.2762999999999999E-2</c:v>
                </c:pt>
                <c:pt idx="995">
                  <c:v>6.2762999999999999E-2</c:v>
                </c:pt>
                <c:pt idx="996">
                  <c:v>6.2762999999999999E-2</c:v>
                </c:pt>
                <c:pt idx="997">
                  <c:v>6.2762999999999999E-2</c:v>
                </c:pt>
                <c:pt idx="998">
                  <c:v>6.2762999999999999E-2</c:v>
                </c:pt>
                <c:pt idx="999">
                  <c:v>6.2762999999999999E-2</c:v>
                </c:pt>
                <c:pt idx="1000">
                  <c:v>6.2762999999999999E-2</c:v>
                </c:pt>
                <c:pt idx="1001">
                  <c:v>6.2762999999999999E-2</c:v>
                </c:pt>
                <c:pt idx="1002">
                  <c:v>6.2762999999999999E-2</c:v>
                </c:pt>
                <c:pt idx="1003">
                  <c:v>6.2762999999999999E-2</c:v>
                </c:pt>
                <c:pt idx="1004">
                  <c:v>6.2762999999999999E-2</c:v>
                </c:pt>
                <c:pt idx="1005">
                  <c:v>6.2762999999999999E-2</c:v>
                </c:pt>
                <c:pt idx="1006">
                  <c:v>6.2762999999999999E-2</c:v>
                </c:pt>
                <c:pt idx="1007">
                  <c:v>6.1482000000000002E-2</c:v>
                </c:pt>
                <c:pt idx="1008">
                  <c:v>6.2762999999999999E-2</c:v>
                </c:pt>
                <c:pt idx="1009">
                  <c:v>6.2762999999999999E-2</c:v>
                </c:pt>
                <c:pt idx="1010">
                  <c:v>6.2762999999999999E-2</c:v>
                </c:pt>
                <c:pt idx="1011">
                  <c:v>6.2762999999999999E-2</c:v>
                </c:pt>
                <c:pt idx="1012">
                  <c:v>6.2762999999999999E-2</c:v>
                </c:pt>
                <c:pt idx="1013">
                  <c:v>6.2762999999999999E-2</c:v>
                </c:pt>
                <c:pt idx="1014">
                  <c:v>6.2762999999999999E-2</c:v>
                </c:pt>
                <c:pt idx="1015">
                  <c:v>6.4043000000000003E-2</c:v>
                </c:pt>
                <c:pt idx="1016">
                  <c:v>6.4043000000000003E-2</c:v>
                </c:pt>
                <c:pt idx="1017">
                  <c:v>6.2762999999999999E-2</c:v>
                </c:pt>
                <c:pt idx="1018">
                  <c:v>6.2762999999999999E-2</c:v>
                </c:pt>
                <c:pt idx="1019">
                  <c:v>6.4043000000000003E-2</c:v>
                </c:pt>
                <c:pt idx="1020">
                  <c:v>6.2762999999999999E-2</c:v>
                </c:pt>
                <c:pt idx="1021">
                  <c:v>6.4043000000000003E-2</c:v>
                </c:pt>
                <c:pt idx="1022">
                  <c:v>6.2762999999999999E-2</c:v>
                </c:pt>
                <c:pt idx="1023">
                  <c:v>6.2762999999999999E-2</c:v>
                </c:pt>
                <c:pt idx="1024">
                  <c:v>6.4043000000000003E-2</c:v>
                </c:pt>
                <c:pt idx="1025">
                  <c:v>6.2762999999999999E-2</c:v>
                </c:pt>
                <c:pt idx="1026">
                  <c:v>6.4043000000000003E-2</c:v>
                </c:pt>
                <c:pt idx="1027">
                  <c:v>6.2762999999999999E-2</c:v>
                </c:pt>
                <c:pt idx="1028">
                  <c:v>6.2762999999999999E-2</c:v>
                </c:pt>
                <c:pt idx="1029">
                  <c:v>6.2762999999999999E-2</c:v>
                </c:pt>
                <c:pt idx="1030">
                  <c:v>6.2762999999999999E-2</c:v>
                </c:pt>
                <c:pt idx="1031">
                  <c:v>6.2762999999999999E-2</c:v>
                </c:pt>
                <c:pt idx="1032">
                  <c:v>6.2762999999999999E-2</c:v>
                </c:pt>
                <c:pt idx="1033">
                  <c:v>6.4043000000000003E-2</c:v>
                </c:pt>
                <c:pt idx="1034">
                  <c:v>6.2762999999999999E-2</c:v>
                </c:pt>
                <c:pt idx="1035">
                  <c:v>6.4043000000000003E-2</c:v>
                </c:pt>
                <c:pt idx="1036">
                  <c:v>6.4043000000000003E-2</c:v>
                </c:pt>
                <c:pt idx="1037">
                  <c:v>6.2762999999999999E-2</c:v>
                </c:pt>
                <c:pt idx="1038">
                  <c:v>6.2762999999999999E-2</c:v>
                </c:pt>
                <c:pt idx="1039">
                  <c:v>6.2762999999999999E-2</c:v>
                </c:pt>
                <c:pt idx="1040">
                  <c:v>6.4043000000000003E-2</c:v>
                </c:pt>
                <c:pt idx="1041">
                  <c:v>6.2762999999999999E-2</c:v>
                </c:pt>
                <c:pt idx="1042">
                  <c:v>6.4043000000000003E-2</c:v>
                </c:pt>
                <c:pt idx="1043">
                  <c:v>6.2762999999999999E-2</c:v>
                </c:pt>
                <c:pt idx="1044">
                  <c:v>6.2762999999999999E-2</c:v>
                </c:pt>
                <c:pt idx="1045">
                  <c:v>6.4043000000000003E-2</c:v>
                </c:pt>
                <c:pt idx="1046">
                  <c:v>6.2762999999999999E-2</c:v>
                </c:pt>
                <c:pt idx="1047">
                  <c:v>6.2762999999999999E-2</c:v>
                </c:pt>
                <c:pt idx="1048">
                  <c:v>6.4043000000000003E-2</c:v>
                </c:pt>
                <c:pt idx="1049">
                  <c:v>6.2762999999999999E-2</c:v>
                </c:pt>
                <c:pt idx="1050">
                  <c:v>6.4043000000000003E-2</c:v>
                </c:pt>
                <c:pt idx="1051">
                  <c:v>6.4043000000000003E-2</c:v>
                </c:pt>
                <c:pt idx="1052">
                  <c:v>6.2762999999999999E-2</c:v>
                </c:pt>
                <c:pt idx="1053">
                  <c:v>6.2762999999999999E-2</c:v>
                </c:pt>
                <c:pt idx="1054">
                  <c:v>6.2762999999999999E-2</c:v>
                </c:pt>
                <c:pt idx="1055">
                  <c:v>6.4043000000000003E-2</c:v>
                </c:pt>
                <c:pt idx="1056">
                  <c:v>6.2762999999999999E-2</c:v>
                </c:pt>
                <c:pt idx="1057">
                  <c:v>6.5323999999999993E-2</c:v>
                </c:pt>
                <c:pt idx="1058">
                  <c:v>6.2762999999999999E-2</c:v>
                </c:pt>
                <c:pt idx="1059">
                  <c:v>6.2762999999999999E-2</c:v>
                </c:pt>
                <c:pt idx="1060">
                  <c:v>6.2762999999999999E-2</c:v>
                </c:pt>
                <c:pt idx="1061">
                  <c:v>6.2762999999999999E-2</c:v>
                </c:pt>
                <c:pt idx="1062">
                  <c:v>6.4043000000000003E-2</c:v>
                </c:pt>
                <c:pt idx="1063">
                  <c:v>6.4043000000000003E-2</c:v>
                </c:pt>
                <c:pt idx="1064">
                  <c:v>6.2762999999999999E-2</c:v>
                </c:pt>
                <c:pt idx="1065">
                  <c:v>6.2762999999999999E-2</c:v>
                </c:pt>
                <c:pt idx="1066">
                  <c:v>6.2762999999999999E-2</c:v>
                </c:pt>
                <c:pt idx="1067">
                  <c:v>6.4043000000000003E-2</c:v>
                </c:pt>
                <c:pt idx="1068">
                  <c:v>6.4043000000000003E-2</c:v>
                </c:pt>
                <c:pt idx="1069">
                  <c:v>6.2762999999999999E-2</c:v>
                </c:pt>
                <c:pt idx="1070">
                  <c:v>6.2762999999999999E-2</c:v>
                </c:pt>
                <c:pt idx="1071">
                  <c:v>6.4043000000000003E-2</c:v>
                </c:pt>
                <c:pt idx="1072">
                  <c:v>6.2762999999999999E-2</c:v>
                </c:pt>
                <c:pt idx="1073">
                  <c:v>6.2762999999999999E-2</c:v>
                </c:pt>
                <c:pt idx="1074">
                  <c:v>6.2762999999999999E-2</c:v>
                </c:pt>
                <c:pt idx="1075">
                  <c:v>6.2762999999999999E-2</c:v>
                </c:pt>
                <c:pt idx="1076">
                  <c:v>6.4043000000000003E-2</c:v>
                </c:pt>
                <c:pt idx="1077">
                  <c:v>6.2762999999999999E-2</c:v>
                </c:pt>
                <c:pt idx="1078">
                  <c:v>6.4043000000000003E-2</c:v>
                </c:pt>
                <c:pt idx="1079">
                  <c:v>6.4043000000000003E-2</c:v>
                </c:pt>
                <c:pt idx="1080">
                  <c:v>6.2762999999999999E-2</c:v>
                </c:pt>
                <c:pt idx="1081">
                  <c:v>6.4043000000000003E-2</c:v>
                </c:pt>
                <c:pt idx="1082">
                  <c:v>6.2762999999999999E-2</c:v>
                </c:pt>
                <c:pt idx="1083">
                  <c:v>6.2762999999999999E-2</c:v>
                </c:pt>
                <c:pt idx="1084">
                  <c:v>6.4043000000000003E-2</c:v>
                </c:pt>
                <c:pt idx="1085">
                  <c:v>6.1482000000000002E-2</c:v>
                </c:pt>
                <c:pt idx="1086">
                  <c:v>6.1482000000000002E-2</c:v>
                </c:pt>
                <c:pt idx="1087">
                  <c:v>6.2762999999999999E-2</c:v>
                </c:pt>
                <c:pt idx="1088">
                  <c:v>6.2762999999999999E-2</c:v>
                </c:pt>
                <c:pt idx="1089">
                  <c:v>6.2762999999999999E-2</c:v>
                </c:pt>
                <c:pt idx="1090">
                  <c:v>6.4043000000000003E-2</c:v>
                </c:pt>
                <c:pt idx="1091">
                  <c:v>6.2762999999999999E-2</c:v>
                </c:pt>
                <c:pt idx="1092">
                  <c:v>6.2762999999999999E-2</c:v>
                </c:pt>
                <c:pt idx="1093">
                  <c:v>6.2762999999999999E-2</c:v>
                </c:pt>
                <c:pt idx="1094">
                  <c:v>6.2762999999999999E-2</c:v>
                </c:pt>
                <c:pt idx="1095">
                  <c:v>6.2762999999999999E-2</c:v>
                </c:pt>
                <c:pt idx="1096">
                  <c:v>6.2762999999999999E-2</c:v>
                </c:pt>
                <c:pt idx="1097">
                  <c:v>6.2762999999999999E-2</c:v>
                </c:pt>
                <c:pt idx="1098">
                  <c:v>6.2762999999999999E-2</c:v>
                </c:pt>
                <c:pt idx="1099">
                  <c:v>6.2762999999999999E-2</c:v>
                </c:pt>
                <c:pt idx="1100">
                  <c:v>6.2762999999999999E-2</c:v>
                </c:pt>
                <c:pt idx="1101">
                  <c:v>6.4043000000000003E-2</c:v>
                </c:pt>
                <c:pt idx="1102">
                  <c:v>6.2762999999999999E-2</c:v>
                </c:pt>
                <c:pt idx="1103">
                  <c:v>6.2762999999999999E-2</c:v>
                </c:pt>
                <c:pt idx="1104">
                  <c:v>6.2762999999999999E-2</c:v>
                </c:pt>
                <c:pt idx="1105">
                  <c:v>6.2762999999999999E-2</c:v>
                </c:pt>
                <c:pt idx="1106">
                  <c:v>6.2762999999999999E-2</c:v>
                </c:pt>
                <c:pt idx="1107">
                  <c:v>6.2762999999999999E-2</c:v>
                </c:pt>
                <c:pt idx="1108">
                  <c:v>6.2762999999999999E-2</c:v>
                </c:pt>
                <c:pt idx="1109">
                  <c:v>6.2762999999999999E-2</c:v>
                </c:pt>
                <c:pt idx="1110">
                  <c:v>6.2762999999999999E-2</c:v>
                </c:pt>
                <c:pt idx="1111">
                  <c:v>6.2762999999999999E-2</c:v>
                </c:pt>
                <c:pt idx="1112">
                  <c:v>6.4043000000000003E-2</c:v>
                </c:pt>
                <c:pt idx="1113">
                  <c:v>6.4043000000000003E-2</c:v>
                </c:pt>
                <c:pt idx="1114">
                  <c:v>6.2762999999999999E-2</c:v>
                </c:pt>
                <c:pt idx="1115">
                  <c:v>6.2762999999999999E-2</c:v>
                </c:pt>
                <c:pt idx="1116">
                  <c:v>6.2762999999999999E-2</c:v>
                </c:pt>
                <c:pt idx="1117">
                  <c:v>6.4043000000000003E-2</c:v>
                </c:pt>
                <c:pt idx="1118">
                  <c:v>6.2762999999999999E-2</c:v>
                </c:pt>
                <c:pt idx="1119">
                  <c:v>6.2762999999999999E-2</c:v>
                </c:pt>
                <c:pt idx="1120">
                  <c:v>6.4043000000000003E-2</c:v>
                </c:pt>
                <c:pt idx="1121">
                  <c:v>6.1482000000000002E-2</c:v>
                </c:pt>
                <c:pt idx="1122">
                  <c:v>6.4043000000000003E-2</c:v>
                </c:pt>
                <c:pt idx="1123">
                  <c:v>6.5323999999999993E-2</c:v>
                </c:pt>
                <c:pt idx="1124">
                  <c:v>6.2762999999999999E-2</c:v>
                </c:pt>
                <c:pt idx="1125">
                  <c:v>6.4043000000000003E-2</c:v>
                </c:pt>
                <c:pt idx="1126">
                  <c:v>6.2762999999999999E-2</c:v>
                </c:pt>
                <c:pt idx="1127">
                  <c:v>6.2762999999999999E-2</c:v>
                </c:pt>
                <c:pt idx="1128">
                  <c:v>6.4043000000000003E-2</c:v>
                </c:pt>
                <c:pt idx="1129">
                  <c:v>6.4043000000000003E-2</c:v>
                </c:pt>
                <c:pt idx="1130">
                  <c:v>6.4043000000000003E-2</c:v>
                </c:pt>
                <c:pt idx="1131">
                  <c:v>6.4043000000000003E-2</c:v>
                </c:pt>
                <c:pt idx="1132">
                  <c:v>6.2762999999999999E-2</c:v>
                </c:pt>
                <c:pt idx="1133">
                  <c:v>6.4043000000000003E-2</c:v>
                </c:pt>
                <c:pt idx="1134">
                  <c:v>6.4043000000000003E-2</c:v>
                </c:pt>
                <c:pt idx="1135">
                  <c:v>6.2762999999999999E-2</c:v>
                </c:pt>
                <c:pt idx="1136">
                  <c:v>6.5323999999999993E-2</c:v>
                </c:pt>
                <c:pt idx="1137">
                  <c:v>6.4043000000000003E-2</c:v>
                </c:pt>
                <c:pt idx="1138">
                  <c:v>6.2762999999999999E-2</c:v>
                </c:pt>
                <c:pt idx="1139">
                  <c:v>6.2762999999999999E-2</c:v>
                </c:pt>
                <c:pt idx="1140">
                  <c:v>6.4043000000000003E-2</c:v>
                </c:pt>
                <c:pt idx="1141">
                  <c:v>6.4043000000000003E-2</c:v>
                </c:pt>
                <c:pt idx="1142">
                  <c:v>6.4043000000000003E-2</c:v>
                </c:pt>
                <c:pt idx="1143">
                  <c:v>6.2762999999999999E-2</c:v>
                </c:pt>
                <c:pt idx="1144">
                  <c:v>6.2762999999999999E-2</c:v>
                </c:pt>
                <c:pt idx="1145">
                  <c:v>6.4043000000000003E-2</c:v>
                </c:pt>
                <c:pt idx="1146">
                  <c:v>6.1482000000000002E-2</c:v>
                </c:pt>
                <c:pt idx="1147">
                  <c:v>6.5323999999999993E-2</c:v>
                </c:pt>
                <c:pt idx="1148">
                  <c:v>6.4043000000000003E-2</c:v>
                </c:pt>
                <c:pt idx="1149">
                  <c:v>6.2762999999999999E-2</c:v>
                </c:pt>
                <c:pt idx="1150">
                  <c:v>6.4043000000000003E-2</c:v>
                </c:pt>
                <c:pt idx="1151">
                  <c:v>6.4043000000000003E-2</c:v>
                </c:pt>
                <c:pt idx="1152">
                  <c:v>6.2762999999999999E-2</c:v>
                </c:pt>
                <c:pt idx="1153">
                  <c:v>6.5323999999999993E-2</c:v>
                </c:pt>
                <c:pt idx="1154">
                  <c:v>6.2762999999999999E-2</c:v>
                </c:pt>
                <c:pt idx="1155">
                  <c:v>6.4043000000000003E-2</c:v>
                </c:pt>
                <c:pt idx="1156">
                  <c:v>6.5323999999999993E-2</c:v>
                </c:pt>
                <c:pt idx="1157">
                  <c:v>6.1482000000000002E-2</c:v>
                </c:pt>
                <c:pt idx="1158">
                  <c:v>6.4043000000000003E-2</c:v>
                </c:pt>
                <c:pt idx="1159">
                  <c:v>6.4043000000000003E-2</c:v>
                </c:pt>
                <c:pt idx="1160">
                  <c:v>6.2762999999999999E-2</c:v>
                </c:pt>
                <c:pt idx="1161">
                  <c:v>6.4043000000000003E-2</c:v>
                </c:pt>
                <c:pt idx="1162">
                  <c:v>6.2762999999999999E-2</c:v>
                </c:pt>
                <c:pt idx="1163">
                  <c:v>6.4043000000000003E-2</c:v>
                </c:pt>
                <c:pt idx="1164">
                  <c:v>6.4043000000000003E-2</c:v>
                </c:pt>
                <c:pt idx="1165">
                  <c:v>6.2762999999999999E-2</c:v>
                </c:pt>
                <c:pt idx="1166">
                  <c:v>6.4043000000000003E-2</c:v>
                </c:pt>
                <c:pt idx="1167">
                  <c:v>6.4043000000000003E-2</c:v>
                </c:pt>
                <c:pt idx="1168">
                  <c:v>6.2762999999999999E-2</c:v>
                </c:pt>
                <c:pt idx="1169">
                  <c:v>6.4043000000000003E-2</c:v>
                </c:pt>
                <c:pt idx="1170">
                  <c:v>6.4043000000000003E-2</c:v>
                </c:pt>
                <c:pt idx="1171">
                  <c:v>6.2762999999999999E-2</c:v>
                </c:pt>
                <c:pt idx="1172">
                  <c:v>6.4043000000000003E-2</c:v>
                </c:pt>
                <c:pt idx="1173">
                  <c:v>6.4043000000000003E-2</c:v>
                </c:pt>
                <c:pt idx="1174">
                  <c:v>6.5323999999999993E-2</c:v>
                </c:pt>
                <c:pt idx="1175">
                  <c:v>6.2762999999999999E-2</c:v>
                </c:pt>
                <c:pt idx="1176">
                  <c:v>6.2762999999999999E-2</c:v>
                </c:pt>
                <c:pt idx="1177">
                  <c:v>6.4043000000000003E-2</c:v>
                </c:pt>
                <c:pt idx="1178">
                  <c:v>6.4043000000000003E-2</c:v>
                </c:pt>
                <c:pt idx="1179">
                  <c:v>6.2762999999999999E-2</c:v>
                </c:pt>
                <c:pt idx="1180">
                  <c:v>6.4043000000000003E-2</c:v>
                </c:pt>
                <c:pt idx="1181">
                  <c:v>6.4043000000000003E-2</c:v>
                </c:pt>
                <c:pt idx="1182">
                  <c:v>6.1482000000000002E-2</c:v>
                </c:pt>
                <c:pt idx="1183">
                  <c:v>6.5323999999999993E-2</c:v>
                </c:pt>
                <c:pt idx="1184">
                  <c:v>6.4043000000000003E-2</c:v>
                </c:pt>
                <c:pt idx="1185">
                  <c:v>6.4043000000000003E-2</c:v>
                </c:pt>
                <c:pt idx="1186">
                  <c:v>6.5323999999999993E-2</c:v>
                </c:pt>
                <c:pt idx="1187">
                  <c:v>6.2762999999999999E-2</c:v>
                </c:pt>
                <c:pt idx="1188">
                  <c:v>6.4043000000000003E-2</c:v>
                </c:pt>
                <c:pt idx="1189">
                  <c:v>6.4043000000000003E-2</c:v>
                </c:pt>
                <c:pt idx="1190">
                  <c:v>6.2762999999999999E-2</c:v>
                </c:pt>
                <c:pt idx="1191">
                  <c:v>6.5323999999999993E-2</c:v>
                </c:pt>
                <c:pt idx="1192">
                  <c:v>6.4043000000000003E-2</c:v>
                </c:pt>
                <c:pt idx="1193">
                  <c:v>6.1482000000000002E-2</c:v>
                </c:pt>
                <c:pt idx="1194">
                  <c:v>6.4043000000000003E-2</c:v>
                </c:pt>
                <c:pt idx="1195">
                  <c:v>6.4043000000000003E-2</c:v>
                </c:pt>
                <c:pt idx="1196">
                  <c:v>6.4043000000000003E-2</c:v>
                </c:pt>
                <c:pt idx="1197">
                  <c:v>6.4043000000000003E-2</c:v>
                </c:pt>
                <c:pt idx="1198">
                  <c:v>6.4043000000000003E-2</c:v>
                </c:pt>
                <c:pt idx="1199">
                  <c:v>6.4043000000000003E-2</c:v>
                </c:pt>
                <c:pt idx="1200">
                  <c:v>6.4043000000000003E-2</c:v>
                </c:pt>
                <c:pt idx="1201">
                  <c:v>6.4043000000000003E-2</c:v>
                </c:pt>
                <c:pt idx="1202">
                  <c:v>6.2762999999999999E-2</c:v>
                </c:pt>
                <c:pt idx="1203">
                  <c:v>6.4043000000000003E-2</c:v>
                </c:pt>
                <c:pt idx="1204">
                  <c:v>6.2762999999999999E-2</c:v>
                </c:pt>
                <c:pt idx="1205">
                  <c:v>6.2762999999999999E-2</c:v>
                </c:pt>
                <c:pt idx="1206">
                  <c:v>6.4043000000000003E-2</c:v>
                </c:pt>
                <c:pt idx="1207">
                  <c:v>6.2762999999999999E-2</c:v>
                </c:pt>
                <c:pt idx="1208">
                  <c:v>6.2762999999999999E-2</c:v>
                </c:pt>
                <c:pt idx="1209">
                  <c:v>6.2762999999999999E-2</c:v>
                </c:pt>
                <c:pt idx="1210">
                  <c:v>6.2762999999999999E-2</c:v>
                </c:pt>
                <c:pt idx="1211">
                  <c:v>6.4043000000000003E-2</c:v>
                </c:pt>
                <c:pt idx="1212">
                  <c:v>6.2762999999999999E-2</c:v>
                </c:pt>
                <c:pt idx="1213">
                  <c:v>6.4043000000000003E-2</c:v>
                </c:pt>
                <c:pt idx="1214">
                  <c:v>6.2762999999999999E-2</c:v>
                </c:pt>
                <c:pt idx="1215">
                  <c:v>6.2762999999999999E-2</c:v>
                </c:pt>
                <c:pt idx="1216">
                  <c:v>6.4043000000000003E-2</c:v>
                </c:pt>
                <c:pt idx="1217">
                  <c:v>6.2762999999999999E-2</c:v>
                </c:pt>
                <c:pt idx="1218">
                  <c:v>6.2762999999999999E-2</c:v>
                </c:pt>
                <c:pt idx="1219">
                  <c:v>6.4043000000000003E-2</c:v>
                </c:pt>
                <c:pt idx="1220">
                  <c:v>6.2762999999999999E-2</c:v>
                </c:pt>
                <c:pt idx="1221">
                  <c:v>6.2762999999999999E-2</c:v>
                </c:pt>
                <c:pt idx="1222">
                  <c:v>6.2762999999999999E-2</c:v>
                </c:pt>
                <c:pt idx="1223">
                  <c:v>6.2762999999999999E-2</c:v>
                </c:pt>
                <c:pt idx="1224">
                  <c:v>6.2762999999999999E-2</c:v>
                </c:pt>
                <c:pt idx="1225">
                  <c:v>6.2762999999999999E-2</c:v>
                </c:pt>
                <c:pt idx="1226">
                  <c:v>6.4043000000000003E-2</c:v>
                </c:pt>
                <c:pt idx="1227">
                  <c:v>6.2762999999999999E-2</c:v>
                </c:pt>
                <c:pt idx="1228">
                  <c:v>6.2762999999999999E-2</c:v>
                </c:pt>
                <c:pt idx="1229">
                  <c:v>6.2762999999999999E-2</c:v>
                </c:pt>
                <c:pt idx="1230">
                  <c:v>6.2762999999999999E-2</c:v>
                </c:pt>
                <c:pt idx="1231">
                  <c:v>6.2762999999999999E-2</c:v>
                </c:pt>
                <c:pt idx="1232">
                  <c:v>6.2762999999999999E-2</c:v>
                </c:pt>
                <c:pt idx="1233">
                  <c:v>6.4043000000000003E-2</c:v>
                </c:pt>
                <c:pt idx="1234">
                  <c:v>6.2762999999999999E-2</c:v>
                </c:pt>
                <c:pt idx="1235">
                  <c:v>6.4043000000000003E-2</c:v>
                </c:pt>
                <c:pt idx="1236">
                  <c:v>6.4043000000000003E-2</c:v>
                </c:pt>
                <c:pt idx="1237">
                  <c:v>6.2762999999999999E-2</c:v>
                </c:pt>
                <c:pt idx="1238">
                  <c:v>6.2762999999999999E-2</c:v>
                </c:pt>
                <c:pt idx="1239">
                  <c:v>6.2762999999999999E-2</c:v>
                </c:pt>
                <c:pt idx="1240">
                  <c:v>6.4043000000000003E-2</c:v>
                </c:pt>
                <c:pt idx="1241">
                  <c:v>6.2762999999999999E-2</c:v>
                </c:pt>
                <c:pt idx="1242">
                  <c:v>6.2762999999999999E-2</c:v>
                </c:pt>
                <c:pt idx="1243">
                  <c:v>6.2762999999999999E-2</c:v>
                </c:pt>
                <c:pt idx="1244">
                  <c:v>6.4043000000000003E-2</c:v>
                </c:pt>
                <c:pt idx="1245">
                  <c:v>6.2762999999999999E-2</c:v>
                </c:pt>
                <c:pt idx="1246">
                  <c:v>6.4043000000000003E-2</c:v>
                </c:pt>
                <c:pt idx="1247">
                  <c:v>6.4043000000000003E-2</c:v>
                </c:pt>
                <c:pt idx="1248">
                  <c:v>6.2762999999999999E-2</c:v>
                </c:pt>
                <c:pt idx="1249">
                  <c:v>6.4043000000000003E-2</c:v>
                </c:pt>
                <c:pt idx="1250">
                  <c:v>6.4043000000000003E-2</c:v>
                </c:pt>
                <c:pt idx="1251">
                  <c:v>6.2762999999999999E-2</c:v>
                </c:pt>
                <c:pt idx="1252">
                  <c:v>6.2762999999999999E-2</c:v>
                </c:pt>
                <c:pt idx="1253">
                  <c:v>6.2762999999999999E-2</c:v>
                </c:pt>
                <c:pt idx="1254">
                  <c:v>6.2762999999999999E-2</c:v>
                </c:pt>
                <c:pt idx="1255">
                  <c:v>6.5323999999999993E-2</c:v>
                </c:pt>
                <c:pt idx="1256">
                  <c:v>6.2762999999999999E-2</c:v>
                </c:pt>
                <c:pt idx="1257">
                  <c:v>6.4043000000000003E-2</c:v>
                </c:pt>
                <c:pt idx="1258">
                  <c:v>6.2762999999999999E-2</c:v>
                </c:pt>
                <c:pt idx="1259">
                  <c:v>6.2762999999999999E-2</c:v>
                </c:pt>
                <c:pt idx="1260">
                  <c:v>6.2762999999999999E-2</c:v>
                </c:pt>
                <c:pt idx="1261">
                  <c:v>6.2762999999999999E-2</c:v>
                </c:pt>
                <c:pt idx="1262">
                  <c:v>6.2762999999999999E-2</c:v>
                </c:pt>
                <c:pt idx="1263">
                  <c:v>6.2762999999999999E-2</c:v>
                </c:pt>
                <c:pt idx="1264">
                  <c:v>6.2762999999999999E-2</c:v>
                </c:pt>
                <c:pt idx="1265">
                  <c:v>6.2762999999999999E-2</c:v>
                </c:pt>
                <c:pt idx="1266">
                  <c:v>6.4043000000000003E-2</c:v>
                </c:pt>
                <c:pt idx="1267">
                  <c:v>6.2762999999999999E-2</c:v>
                </c:pt>
                <c:pt idx="1268">
                  <c:v>6.4043000000000003E-2</c:v>
                </c:pt>
                <c:pt idx="1269">
                  <c:v>6.4043000000000003E-2</c:v>
                </c:pt>
                <c:pt idx="1270">
                  <c:v>6.2762999999999999E-2</c:v>
                </c:pt>
                <c:pt idx="1271">
                  <c:v>6.2762999999999999E-2</c:v>
                </c:pt>
                <c:pt idx="1272">
                  <c:v>6.4043000000000003E-2</c:v>
                </c:pt>
                <c:pt idx="1273">
                  <c:v>6.2762999999999999E-2</c:v>
                </c:pt>
                <c:pt idx="1274">
                  <c:v>6.2762999999999999E-2</c:v>
                </c:pt>
                <c:pt idx="1275">
                  <c:v>6.2762999999999999E-2</c:v>
                </c:pt>
                <c:pt idx="1276">
                  <c:v>6.2762999999999999E-2</c:v>
                </c:pt>
                <c:pt idx="1277">
                  <c:v>6.4043000000000003E-2</c:v>
                </c:pt>
                <c:pt idx="1278">
                  <c:v>6.2762999999999999E-2</c:v>
                </c:pt>
                <c:pt idx="1279">
                  <c:v>6.4043000000000003E-2</c:v>
                </c:pt>
                <c:pt idx="1280">
                  <c:v>6.4043000000000003E-2</c:v>
                </c:pt>
                <c:pt idx="1281">
                  <c:v>6.2762999999999999E-2</c:v>
                </c:pt>
                <c:pt idx="1282">
                  <c:v>6.2762999999999999E-2</c:v>
                </c:pt>
                <c:pt idx="1283">
                  <c:v>6.4043000000000003E-2</c:v>
                </c:pt>
                <c:pt idx="1284">
                  <c:v>6.2762999999999999E-2</c:v>
                </c:pt>
                <c:pt idx="1285">
                  <c:v>6.4043000000000003E-2</c:v>
                </c:pt>
                <c:pt idx="1286">
                  <c:v>6.2762999999999999E-2</c:v>
                </c:pt>
                <c:pt idx="1287">
                  <c:v>6.2762999999999999E-2</c:v>
                </c:pt>
                <c:pt idx="1288">
                  <c:v>6.4043000000000003E-2</c:v>
                </c:pt>
                <c:pt idx="1289">
                  <c:v>6.2762999999999999E-2</c:v>
                </c:pt>
                <c:pt idx="1290">
                  <c:v>6.2762999999999999E-2</c:v>
                </c:pt>
                <c:pt idx="1291">
                  <c:v>6.2762999999999999E-2</c:v>
                </c:pt>
                <c:pt idx="1292">
                  <c:v>6.2762999999999999E-2</c:v>
                </c:pt>
                <c:pt idx="1293">
                  <c:v>6.2762999999999999E-2</c:v>
                </c:pt>
                <c:pt idx="1294">
                  <c:v>6.4043000000000003E-2</c:v>
                </c:pt>
                <c:pt idx="1295">
                  <c:v>6.2762999999999999E-2</c:v>
                </c:pt>
                <c:pt idx="1296">
                  <c:v>6.2762999999999999E-2</c:v>
                </c:pt>
                <c:pt idx="1297">
                  <c:v>6.2762999999999999E-2</c:v>
                </c:pt>
                <c:pt idx="1298">
                  <c:v>6.2762999999999999E-2</c:v>
                </c:pt>
                <c:pt idx="1299">
                  <c:v>6.4043000000000003E-2</c:v>
                </c:pt>
                <c:pt idx="1300">
                  <c:v>6.1482000000000002E-2</c:v>
                </c:pt>
                <c:pt idx="1301">
                  <c:v>6.4043000000000003E-2</c:v>
                </c:pt>
                <c:pt idx="1302">
                  <c:v>6.4043000000000003E-2</c:v>
                </c:pt>
                <c:pt idx="1303">
                  <c:v>6.4043000000000003E-2</c:v>
                </c:pt>
                <c:pt idx="1304">
                  <c:v>6.2762999999999999E-2</c:v>
                </c:pt>
                <c:pt idx="1305">
                  <c:v>6.2762999999999999E-2</c:v>
                </c:pt>
                <c:pt idx="1306">
                  <c:v>6.2762999999999999E-2</c:v>
                </c:pt>
                <c:pt idx="1307">
                  <c:v>6.2762999999999999E-2</c:v>
                </c:pt>
                <c:pt idx="1308">
                  <c:v>6.2762999999999999E-2</c:v>
                </c:pt>
                <c:pt idx="1309">
                  <c:v>6.2762999999999999E-2</c:v>
                </c:pt>
                <c:pt idx="1310">
                  <c:v>6.4043000000000003E-2</c:v>
                </c:pt>
                <c:pt idx="1311">
                  <c:v>6.2762999999999999E-2</c:v>
                </c:pt>
                <c:pt idx="1312">
                  <c:v>6.4043000000000003E-2</c:v>
                </c:pt>
                <c:pt idx="1313">
                  <c:v>6.4043000000000003E-2</c:v>
                </c:pt>
                <c:pt idx="1314">
                  <c:v>6.2762999999999999E-2</c:v>
                </c:pt>
                <c:pt idx="1315">
                  <c:v>6.2762999999999999E-2</c:v>
                </c:pt>
                <c:pt idx="1316">
                  <c:v>6.4043000000000003E-2</c:v>
                </c:pt>
                <c:pt idx="1317">
                  <c:v>6.2762999999999999E-2</c:v>
                </c:pt>
                <c:pt idx="1318">
                  <c:v>6.4043000000000003E-2</c:v>
                </c:pt>
                <c:pt idx="1319">
                  <c:v>6.2762999999999999E-2</c:v>
                </c:pt>
                <c:pt idx="1320">
                  <c:v>6.2762999999999999E-2</c:v>
                </c:pt>
                <c:pt idx="1321">
                  <c:v>6.2762999999999999E-2</c:v>
                </c:pt>
                <c:pt idx="1322">
                  <c:v>6.2762999999999999E-2</c:v>
                </c:pt>
                <c:pt idx="1323">
                  <c:v>6.2762999999999999E-2</c:v>
                </c:pt>
                <c:pt idx="1324">
                  <c:v>6.4043000000000003E-2</c:v>
                </c:pt>
                <c:pt idx="1325">
                  <c:v>6.2762999999999999E-2</c:v>
                </c:pt>
                <c:pt idx="1326">
                  <c:v>6.2762999999999999E-2</c:v>
                </c:pt>
                <c:pt idx="1327">
                  <c:v>6.2762999999999999E-2</c:v>
                </c:pt>
                <c:pt idx="1328">
                  <c:v>6.2762999999999999E-2</c:v>
                </c:pt>
                <c:pt idx="1329">
                  <c:v>6.2762999999999999E-2</c:v>
                </c:pt>
                <c:pt idx="1330">
                  <c:v>6.4043000000000003E-2</c:v>
                </c:pt>
                <c:pt idx="1331">
                  <c:v>6.2762999999999999E-2</c:v>
                </c:pt>
                <c:pt idx="1332">
                  <c:v>6.4043000000000003E-2</c:v>
                </c:pt>
                <c:pt idx="1333">
                  <c:v>6.4043000000000003E-2</c:v>
                </c:pt>
                <c:pt idx="1334">
                  <c:v>6.2762999999999999E-2</c:v>
                </c:pt>
                <c:pt idx="1335">
                  <c:v>6.4043000000000003E-2</c:v>
                </c:pt>
                <c:pt idx="1336">
                  <c:v>6.4043000000000003E-2</c:v>
                </c:pt>
                <c:pt idx="1337">
                  <c:v>6.2762999999999999E-2</c:v>
                </c:pt>
                <c:pt idx="1338">
                  <c:v>6.2762999999999999E-2</c:v>
                </c:pt>
                <c:pt idx="1339">
                  <c:v>6.2762999999999999E-2</c:v>
                </c:pt>
                <c:pt idx="1340">
                  <c:v>6.2762999999999999E-2</c:v>
                </c:pt>
                <c:pt idx="1341">
                  <c:v>6.2762999999999999E-2</c:v>
                </c:pt>
                <c:pt idx="1342">
                  <c:v>6.2762999999999999E-2</c:v>
                </c:pt>
                <c:pt idx="1343">
                  <c:v>6.4043000000000003E-2</c:v>
                </c:pt>
                <c:pt idx="1344">
                  <c:v>6.2762999999999999E-2</c:v>
                </c:pt>
                <c:pt idx="1345">
                  <c:v>6.2762999999999999E-2</c:v>
                </c:pt>
                <c:pt idx="1346">
                  <c:v>6.2762999999999999E-2</c:v>
                </c:pt>
                <c:pt idx="1347">
                  <c:v>6.2762999999999999E-2</c:v>
                </c:pt>
                <c:pt idx="1348">
                  <c:v>6.4043000000000003E-2</c:v>
                </c:pt>
                <c:pt idx="1349">
                  <c:v>6.4043000000000003E-2</c:v>
                </c:pt>
                <c:pt idx="1350">
                  <c:v>6.2762999999999999E-2</c:v>
                </c:pt>
                <c:pt idx="1351">
                  <c:v>6.2762999999999999E-2</c:v>
                </c:pt>
                <c:pt idx="1352">
                  <c:v>6.2762999999999999E-2</c:v>
                </c:pt>
                <c:pt idx="1353">
                  <c:v>6.2762999999999999E-2</c:v>
                </c:pt>
                <c:pt idx="1354">
                  <c:v>6.5323999999999993E-2</c:v>
                </c:pt>
                <c:pt idx="1355">
                  <c:v>6.2762999999999999E-2</c:v>
                </c:pt>
                <c:pt idx="1356">
                  <c:v>6.4043000000000003E-2</c:v>
                </c:pt>
                <c:pt idx="1357">
                  <c:v>6.2762999999999999E-2</c:v>
                </c:pt>
                <c:pt idx="1358">
                  <c:v>6.2762999999999999E-2</c:v>
                </c:pt>
                <c:pt idx="1359">
                  <c:v>6.2762999999999999E-2</c:v>
                </c:pt>
                <c:pt idx="1360">
                  <c:v>6.4043000000000003E-2</c:v>
                </c:pt>
                <c:pt idx="1361">
                  <c:v>6.1482000000000002E-2</c:v>
                </c:pt>
                <c:pt idx="1362">
                  <c:v>6.2762999999999999E-2</c:v>
                </c:pt>
                <c:pt idx="1363">
                  <c:v>6.2762999999999999E-2</c:v>
                </c:pt>
                <c:pt idx="1364">
                  <c:v>6.4043000000000003E-2</c:v>
                </c:pt>
                <c:pt idx="1365">
                  <c:v>6.4043000000000003E-2</c:v>
                </c:pt>
                <c:pt idx="1366">
                  <c:v>6.4043000000000003E-2</c:v>
                </c:pt>
                <c:pt idx="1367">
                  <c:v>6.2762999999999999E-2</c:v>
                </c:pt>
                <c:pt idx="1368">
                  <c:v>6.4043000000000003E-2</c:v>
                </c:pt>
                <c:pt idx="1369">
                  <c:v>6.2762999999999999E-2</c:v>
                </c:pt>
                <c:pt idx="1370">
                  <c:v>6.2762999999999999E-2</c:v>
                </c:pt>
                <c:pt idx="1371">
                  <c:v>6.4043000000000003E-2</c:v>
                </c:pt>
                <c:pt idx="1372">
                  <c:v>6.4043000000000003E-2</c:v>
                </c:pt>
                <c:pt idx="1373">
                  <c:v>6.4043000000000003E-2</c:v>
                </c:pt>
                <c:pt idx="1374">
                  <c:v>6.2762999999999999E-2</c:v>
                </c:pt>
                <c:pt idx="1375">
                  <c:v>6.2762999999999999E-2</c:v>
                </c:pt>
                <c:pt idx="1376">
                  <c:v>6.4043000000000003E-2</c:v>
                </c:pt>
                <c:pt idx="1377">
                  <c:v>6.2762999999999999E-2</c:v>
                </c:pt>
                <c:pt idx="1378">
                  <c:v>6.4043000000000003E-2</c:v>
                </c:pt>
                <c:pt idx="1379">
                  <c:v>6.4043000000000003E-2</c:v>
                </c:pt>
                <c:pt idx="1380">
                  <c:v>6.2762999999999999E-2</c:v>
                </c:pt>
                <c:pt idx="1381">
                  <c:v>6.2762999999999999E-2</c:v>
                </c:pt>
                <c:pt idx="1382">
                  <c:v>6.4043000000000003E-2</c:v>
                </c:pt>
                <c:pt idx="1383">
                  <c:v>6.2762999999999999E-2</c:v>
                </c:pt>
                <c:pt idx="1384">
                  <c:v>6.4043000000000003E-2</c:v>
                </c:pt>
                <c:pt idx="1385">
                  <c:v>6.4043000000000003E-2</c:v>
                </c:pt>
                <c:pt idx="1386">
                  <c:v>6.2762999999999999E-2</c:v>
                </c:pt>
                <c:pt idx="1387">
                  <c:v>6.4043000000000003E-2</c:v>
                </c:pt>
                <c:pt idx="1388">
                  <c:v>6.2762999999999999E-2</c:v>
                </c:pt>
                <c:pt idx="1389">
                  <c:v>6.4043000000000003E-2</c:v>
                </c:pt>
                <c:pt idx="1390">
                  <c:v>6.2762999999999999E-2</c:v>
                </c:pt>
                <c:pt idx="1391">
                  <c:v>6.2762999999999999E-2</c:v>
                </c:pt>
                <c:pt idx="1392">
                  <c:v>6.2762999999999999E-2</c:v>
                </c:pt>
                <c:pt idx="1393">
                  <c:v>6.4043000000000003E-2</c:v>
                </c:pt>
                <c:pt idx="1394">
                  <c:v>6.2762999999999999E-2</c:v>
                </c:pt>
                <c:pt idx="1395">
                  <c:v>6.2762999999999999E-2</c:v>
                </c:pt>
                <c:pt idx="1396">
                  <c:v>6.2762999999999999E-2</c:v>
                </c:pt>
                <c:pt idx="1397">
                  <c:v>6.2762999999999999E-2</c:v>
                </c:pt>
                <c:pt idx="1398">
                  <c:v>6.4043000000000003E-2</c:v>
                </c:pt>
                <c:pt idx="1399">
                  <c:v>6.2762999999999999E-2</c:v>
                </c:pt>
                <c:pt idx="1400">
                  <c:v>6.2762999999999999E-2</c:v>
                </c:pt>
                <c:pt idx="1401">
                  <c:v>6.2762999999999999E-2</c:v>
                </c:pt>
                <c:pt idx="1402">
                  <c:v>6.4043000000000003E-2</c:v>
                </c:pt>
                <c:pt idx="1403">
                  <c:v>6.2762999999999999E-2</c:v>
                </c:pt>
                <c:pt idx="1404">
                  <c:v>6.4043000000000003E-2</c:v>
                </c:pt>
                <c:pt idx="1405">
                  <c:v>6.2762999999999999E-2</c:v>
                </c:pt>
                <c:pt idx="1406">
                  <c:v>6.2762999999999999E-2</c:v>
                </c:pt>
                <c:pt idx="1407">
                  <c:v>6.2762999999999999E-2</c:v>
                </c:pt>
                <c:pt idx="1408">
                  <c:v>6.4043000000000003E-2</c:v>
                </c:pt>
                <c:pt idx="1409">
                  <c:v>6.5323999999999993E-2</c:v>
                </c:pt>
                <c:pt idx="1410">
                  <c:v>6.4043000000000003E-2</c:v>
                </c:pt>
                <c:pt idx="1411">
                  <c:v>6.4043000000000003E-2</c:v>
                </c:pt>
                <c:pt idx="1412">
                  <c:v>6.4043000000000003E-2</c:v>
                </c:pt>
                <c:pt idx="1413">
                  <c:v>6.2762999999999999E-2</c:v>
                </c:pt>
                <c:pt idx="1414">
                  <c:v>6.4043000000000003E-2</c:v>
                </c:pt>
                <c:pt idx="1415">
                  <c:v>6.4043000000000003E-2</c:v>
                </c:pt>
                <c:pt idx="1416">
                  <c:v>6.2762999999999999E-2</c:v>
                </c:pt>
                <c:pt idx="1417">
                  <c:v>6.2762999999999999E-2</c:v>
                </c:pt>
                <c:pt idx="1418">
                  <c:v>6.2762999999999999E-2</c:v>
                </c:pt>
                <c:pt idx="1419">
                  <c:v>6.2762999999999999E-2</c:v>
                </c:pt>
                <c:pt idx="1420">
                  <c:v>6.2762999999999999E-2</c:v>
                </c:pt>
                <c:pt idx="1421">
                  <c:v>6.2762999999999999E-2</c:v>
                </c:pt>
                <c:pt idx="1422">
                  <c:v>6.1482000000000002E-2</c:v>
                </c:pt>
                <c:pt idx="1423">
                  <c:v>6.1482000000000002E-2</c:v>
                </c:pt>
                <c:pt idx="1424">
                  <c:v>6.1482000000000002E-2</c:v>
                </c:pt>
                <c:pt idx="1425">
                  <c:v>6.1482000000000002E-2</c:v>
                </c:pt>
                <c:pt idx="1426">
                  <c:v>6.1482000000000002E-2</c:v>
                </c:pt>
                <c:pt idx="1427">
                  <c:v>6.0200999999999998E-2</c:v>
                </c:pt>
                <c:pt idx="1428">
                  <c:v>6.0200999999999998E-2</c:v>
                </c:pt>
                <c:pt idx="1429">
                  <c:v>6.1482000000000002E-2</c:v>
                </c:pt>
                <c:pt idx="1430">
                  <c:v>6.1482000000000002E-2</c:v>
                </c:pt>
                <c:pt idx="1431">
                  <c:v>6.2762999999999999E-2</c:v>
                </c:pt>
                <c:pt idx="1432">
                  <c:v>6.1482000000000002E-2</c:v>
                </c:pt>
                <c:pt idx="1433">
                  <c:v>6.1482000000000002E-2</c:v>
                </c:pt>
                <c:pt idx="1434">
                  <c:v>6.1482000000000002E-2</c:v>
                </c:pt>
                <c:pt idx="1435">
                  <c:v>6.1482000000000002E-2</c:v>
                </c:pt>
                <c:pt idx="1436">
                  <c:v>6.0200999999999998E-2</c:v>
                </c:pt>
                <c:pt idx="1437">
                  <c:v>6.1482000000000002E-2</c:v>
                </c:pt>
                <c:pt idx="1438">
                  <c:v>6.1482000000000002E-2</c:v>
                </c:pt>
                <c:pt idx="1439">
                  <c:v>6.0200999999999998E-2</c:v>
                </c:pt>
                <c:pt idx="1440">
                  <c:v>6.0200999999999998E-2</c:v>
                </c:pt>
                <c:pt idx="1441">
                  <c:v>6.1482000000000002E-2</c:v>
                </c:pt>
                <c:pt idx="1442">
                  <c:v>6.2762999999999999E-2</c:v>
                </c:pt>
                <c:pt idx="1443">
                  <c:v>6.0200999999999998E-2</c:v>
                </c:pt>
                <c:pt idx="1444">
                  <c:v>6.2762999999999999E-2</c:v>
                </c:pt>
                <c:pt idx="1445">
                  <c:v>6.1482000000000002E-2</c:v>
                </c:pt>
                <c:pt idx="1446">
                  <c:v>6.0200999999999998E-2</c:v>
                </c:pt>
                <c:pt idx="1447">
                  <c:v>6.1482000000000002E-2</c:v>
                </c:pt>
                <c:pt idx="1448">
                  <c:v>6.1482000000000002E-2</c:v>
                </c:pt>
                <c:pt idx="1449">
                  <c:v>6.0200999999999998E-2</c:v>
                </c:pt>
                <c:pt idx="1450">
                  <c:v>6.1482000000000002E-2</c:v>
                </c:pt>
                <c:pt idx="1451">
                  <c:v>6.0200999999999998E-2</c:v>
                </c:pt>
                <c:pt idx="1452">
                  <c:v>6.0200999999999998E-2</c:v>
                </c:pt>
                <c:pt idx="1453">
                  <c:v>6.2762999999999999E-2</c:v>
                </c:pt>
                <c:pt idx="1454">
                  <c:v>6.0200999999999998E-2</c:v>
                </c:pt>
                <c:pt idx="1455">
                  <c:v>6.1482000000000002E-2</c:v>
                </c:pt>
                <c:pt idx="1456">
                  <c:v>6.1482000000000002E-2</c:v>
                </c:pt>
                <c:pt idx="1457">
                  <c:v>6.0200999999999998E-2</c:v>
                </c:pt>
                <c:pt idx="1458">
                  <c:v>6.0200999999999998E-2</c:v>
                </c:pt>
                <c:pt idx="1459">
                  <c:v>6.1482000000000002E-2</c:v>
                </c:pt>
                <c:pt idx="1460">
                  <c:v>6.0200999999999998E-2</c:v>
                </c:pt>
                <c:pt idx="1461">
                  <c:v>6.0200999999999998E-2</c:v>
                </c:pt>
                <c:pt idx="1462">
                  <c:v>6.0200999999999998E-2</c:v>
                </c:pt>
                <c:pt idx="1463">
                  <c:v>6.0200999999999998E-2</c:v>
                </c:pt>
                <c:pt idx="1464">
                  <c:v>6.2762999999999999E-2</c:v>
                </c:pt>
                <c:pt idx="1465">
                  <c:v>6.1482000000000002E-2</c:v>
                </c:pt>
                <c:pt idx="1466">
                  <c:v>6.1482000000000002E-2</c:v>
                </c:pt>
                <c:pt idx="1467">
                  <c:v>6.1482000000000002E-2</c:v>
                </c:pt>
                <c:pt idx="1468">
                  <c:v>6.1482000000000002E-2</c:v>
                </c:pt>
                <c:pt idx="1469">
                  <c:v>6.0200999999999998E-2</c:v>
                </c:pt>
                <c:pt idx="1470">
                  <c:v>6.1482000000000002E-2</c:v>
                </c:pt>
                <c:pt idx="1471">
                  <c:v>6.1482000000000002E-2</c:v>
                </c:pt>
                <c:pt idx="1472">
                  <c:v>6.0200999999999998E-2</c:v>
                </c:pt>
                <c:pt idx="1473">
                  <c:v>6.0200999999999998E-2</c:v>
                </c:pt>
                <c:pt idx="1474">
                  <c:v>6.1482000000000002E-2</c:v>
                </c:pt>
                <c:pt idx="1475">
                  <c:v>6.1482000000000002E-2</c:v>
                </c:pt>
                <c:pt idx="1476">
                  <c:v>6.0200999999999998E-2</c:v>
                </c:pt>
                <c:pt idx="1477">
                  <c:v>6.2762999999999999E-2</c:v>
                </c:pt>
                <c:pt idx="1478">
                  <c:v>6.1482000000000002E-2</c:v>
                </c:pt>
                <c:pt idx="1479">
                  <c:v>6.0200999999999998E-2</c:v>
                </c:pt>
                <c:pt idx="1480">
                  <c:v>6.1482000000000002E-2</c:v>
                </c:pt>
                <c:pt idx="1481">
                  <c:v>6.1482000000000002E-2</c:v>
                </c:pt>
                <c:pt idx="1482">
                  <c:v>6.0200999999999998E-2</c:v>
                </c:pt>
                <c:pt idx="1483">
                  <c:v>6.1482000000000002E-2</c:v>
                </c:pt>
                <c:pt idx="1484">
                  <c:v>6.0200999999999998E-2</c:v>
                </c:pt>
                <c:pt idx="1485">
                  <c:v>6.0200999999999998E-2</c:v>
                </c:pt>
                <c:pt idx="1486">
                  <c:v>6.2762999999999999E-2</c:v>
                </c:pt>
                <c:pt idx="1487">
                  <c:v>6.0200999999999998E-2</c:v>
                </c:pt>
                <c:pt idx="1488">
                  <c:v>6.1482000000000002E-2</c:v>
                </c:pt>
                <c:pt idx="1489">
                  <c:v>6.1482000000000002E-2</c:v>
                </c:pt>
                <c:pt idx="1490">
                  <c:v>6.0200999999999998E-2</c:v>
                </c:pt>
                <c:pt idx="1491">
                  <c:v>6.0200999999999998E-2</c:v>
                </c:pt>
                <c:pt idx="1492">
                  <c:v>6.0200999999999998E-2</c:v>
                </c:pt>
                <c:pt idx="1493">
                  <c:v>6.0200999999999998E-2</c:v>
                </c:pt>
                <c:pt idx="1494">
                  <c:v>6.0200999999999998E-2</c:v>
                </c:pt>
                <c:pt idx="1495">
                  <c:v>6.1482000000000002E-2</c:v>
                </c:pt>
                <c:pt idx="1496">
                  <c:v>6.0200999999999998E-2</c:v>
                </c:pt>
                <c:pt idx="1497">
                  <c:v>6.1482000000000002E-2</c:v>
                </c:pt>
                <c:pt idx="1498">
                  <c:v>6.1482000000000002E-2</c:v>
                </c:pt>
                <c:pt idx="1499">
                  <c:v>6.1482000000000002E-2</c:v>
                </c:pt>
                <c:pt idx="1500">
                  <c:v>6.1482000000000002E-2</c:v>
                </c:pt>
                <c:pt idx="1501">
                  <c:v>6.1482000000000002E-2</c:v>
                </c:pt>
                <c:pt idx="1502">
                  <c:v>6.0200999999999998E-2</c:v>
                </c:pt>
                <c:pt idx="1503">
                  <c:v>6.1482000000000002E-2</c:v>
                </c:pt>
                <c:pt idx="1504">
                  <c:v>6.1482000000000002E-2</c:v>
                </c:pt>
                <c:pt idx="1505">
                  <c:v>6.0200999999999998E-2</c:v>
                </c:pt>
                <c:pt idx="1506">
                  <c:v>6.0200999999999998E-2</c:v>
                </c:pt>
                <c:pt idx="1507">
                  <c:v>6.1482000000000002E-2</c:v>
                </c:pt>
                <c:pt idx="1508">
                  <c:v>6.1482000000000002E-2</c:v>
                </c:pt>
                <c:pt idx="1509">
                  <c:v>6.0200999999999998E-2</c:v>
                </c:pt>
                <c:pt idx="1510">
                  <c:v>6.2762999999999999E-2</c:v>
                </c:pt>
                <c:pt idx="1511">
                  <c:v>6.1482000000000002E-2</c:v>
                </c:pt>
                <c:pt idx="1512">
                  <c:v>6.0200999999999998E-2</c:v>
                </c:pt>
                <c:pt idx="1513">
                  <c:v>6.0200999999999998E-2</c:v>
                </c:pt>
                <c:pt idx="1514">
                  <c:v>6.1482000000000002E-2</c:v>
                </c:pt>
                <c:pt idx="1515">
                  <c:v>6.0200999999999998E-2</c:v>
                </c:pt>
                <c:pt idx="1516">
                  <c:v>6.1482000000000002E-2</c:v>
                </c:pt>
                <c:pt idx="1517">
                  <c:v>6.0200999999999998E-2</c:v>
                </c:pt>
                <c:pt idx="1518">
                  <c:v>6.0200999999999998E-2</c:v>
                </c:pt>
                <c:pt idx="1519">
                  <c:v>6.1482000000000002E-2</c:v>
                </c:pt>
                <c:pt idx="1520">
                  <c:v>6.0200999999999998E-2</c:v>
                </c:pt>
                <c:pt idx="1521">
                  <c:v>6.1482000000000002E-2</c:v>
                </c:pt>
                <c:pt idx="1522">
                  <c:v>6.1482000000000002E-2</c:v>
                </c:pt>
                <c:pt idx="1523">
                  <c:v>6.0200999999999998E-2</c:v>
                </c:pt>
                <c:pt idx="1524">
                  <c:v>6.0200999999999998E-2</c:v>
                </c:pt>
                <c:pt idx="1525">
                  <c:v>6.1482000000000002E-2</c:v>
                </c:pt>
                <c:pt idx="1526">
                  <c:v>6.0200999999999998E-2</c:v>
                </c:pt>
                <c:pt idx="1527">
                  <c:v>6.0200999999999998E-2</c:v>
                </c:pt>
                <c:pt idx="1528">
                  <c:v>6.1482000000000002E-2</c:v>
                </c:pt>
                <c:pt idx="1529">
                  <c:v>6.0200999999999998E-2</c:v>
                </c:pt>
                <c:pt idx="1530">
                  <c:v>6.1482000000000002E-2</c:v>
                </c:pt>
                <c:pt idx="1531">
                  <c:v>6.1482000000000002E-2</c:v>
                </c:pt>
                <c:pt idx="1532">
                  <c:v>6.1482000000000002E-2</c:v>
                </c:pt>
                <c:pt idx="1533">
                  <c:v>6.1482000000000002E-2</c:v>
                </c:pt>
                <c:pt idx="1534">
                  <c:v>6.1482000000000002E-2</c:v>
                </c:pt>
                <c:pt idx="1535">
                  <c:v>6.0200999999999998E-2</c:v>
                </c:pt>
                <c:pt idx="1536">
                  <c:v>6.1482000000000002E-2</c:v>
                </c:pt>
                <c:pt idx="1537">
                  <c:v>6.1482000000000002E-2</c:v>
                </c:pt>
                <c:pt idx="1538">
                  <c:v>6.0200999999999998E-2</c:v>
                </c:pt>
                <c:pt idx="1539">
                  <c:v>6.0200999999999998E-2</c:v>
                </c:pt>
                <c:pt idx="1540">
                  <c:v>6.1482000000000002E-2</c:v>
                </c:pt>
                <c:pt idx="1541">
                  <c:v>6.1482000000000002E-2</c:v>
                </c:pt>
                <c:pt idx="1542">
                  <c:v>6.0200999999999998E-2</c:v>
                </c:pt>
                <c:pt idx="1543">
                  <c:v>6.1482000000000002E-2</c:v>
                </c:pt>
                <c:pt idx="1544">
                  <c:v>6.1482000000000002E-2</c:v>
                </c:pt>
                <c:pt idx="1545">
                  <c:v>6.0200999999999998E-2</c:v>
                </c:pt>
                <c:pt idx="1546">
                  <c:v>6.1482000000000002E-2</c:v>
                </c:pt>
                <c:pt idx="1547">
                  <c:v>6.1482000000000002E-2</c:v>
                </c:pt>
                <c:pt idx="1548">
                  <c:v>6.1482000000000002E-2</c:v>
                </c:pt>
                <c:pt idx="1549">
                  <c:v>6.1482000000000002E-2</c:v>
                </c:pt>
                <c:pt idx="1550">
                  <c:v>6.0200999999999998E-2</c:v>
                </c:pt>
                <c:pt idx="1551">
                  <c:v>6.0200999999999998E-2</c:v>
                </c:pt>
                <c:pt idx="1552">
                  <c:v>6.2762999999999999E-2</c:v>
                </c:pt>
                <c:pt idx="1553">
                  <c:v>6.1482000000000002E-2</c:v>
                </c:pt>
                <c:pt idx="1554">
                  <c:v>6.1482000000000002E-2</c:v>
                </c:pt>
                <c:pt idx="1555">
                  <c:v>6.1482000000000002E-2</c:v>
                </c:pt>
                <c:pt idx="1556">
                  <c:v>6.0200999999999998E-2</c:v>
                </c:pt>
                <c:pt idx="1557">
                  <c:v>6.0200999999999998E-2</c:v>
                </c:pt>
                <c:pt idx="1558">
                  <c:v>6.1482000000000002E-2</c:v>
                </c:pt>
                <c:pt idx="1559">
                  <c:v>6.1482000000000002E-2</c:v>
                </c:pt>
                <c:pt idx="1560">
                  <c:v>6.0200999999999998E-2</c:v>
                </c:pt>
                <c:pt idx="1561">
                  <c:v>6.1482000000000002E-2</c:v>
                </c:pt>
                <c:pt idx="1562">
                  <c:v>6.0200999999999998E-2</c:v>
                </c:pt>
                <c:pt idx="1563">
                  <c:v>6.1482000000000002E-2</c:v>
                </c:pt>
                <c:pt idx="1564">
                  <c:v>6.1482000000000002E-2</c:v>
                </c:pt>
                <c:pt idx="1565">
                  <c:v>6.1482000000000002E-2</c:v>
                </c:pt>
                <c:pt idx="1566">
                  <c:v>6.1482000000000002E-2</c:v>
                </c:pt>
                <c:pt idx="1567">
                  <c:v>6.1482000000000002E-2</c:v>
                </c:pt>
                <c:pt idx="1568">
                  <c:v>6.0200999999999998E-2</c:v>
                </c:pt>
                <c:pt idx="1569">
                  <c:v>6.1482000000000002E-2</c:v>
                </c:pt>
                <c:pt idx="1570">
                  <c:v>6.1482000000000002E-2</c:v>
                </c:pt>
                <c:pt idx="1571">
                  <c:v>6.0200999999999998E-2</c:v>
                </c:pt>
                <c:pt idx="1572">
                  <c:v>6.0200999999999998E-2</c:v>
                </c:pt>
                <c:pt idx="1573">
                  <c:v>6.0200999999999998E-2</c:v>
                </c:pt>
                <c:pt idx="1574">
                  <c:v>6.1482000000000002E-2</c:v>
                </c:pt>
                <c:pt idx="1575">
                  <c:v>6.1482000000000002E-2</c:v>
                </c:pt>
                <c:pt idx="1576">
                  <c:v>6.1482000000000002E-2</c:v>
                </c:pt>
                <c:pt idx="1577">
                  <c:v>6.1482000000000002E-2</c:v>
                </c:pt>
                <c:pt idx="1578">
                  <c:v>6.0200999999999998E-2</c:v>
                </c:pt>
                <c:pt idx="1579">
                  <c:v>6.1482000000000002E-2</c:v>
                </c:pt>
                <c:pt idx="1580">
                  <c:v>6.1482000000000002E-2</c:v>
                </c:pt>
                <c:pt idx="1581">
                  <c:v>6.0200999999999998E-2</c:v>
                </c:pt>
                <c:pt idx="1582">
                  <c:v>6.1482000000000002E-2</c:v>
                </c:pt>
                <c:pt idx="1583">
                  <c:v>6.0200999999999998E-2</c:v>
                </c:pt>
                <c:pt idx="1584">
                  <c:v>6.1482000000000002E-2</c:v>
                </c:pt>
                <c:pt idx="1585">
                  <c:v>6.2762999999999999E-2</c:v>
                </c:pt>
                <c:pt idx="1586">
                  <c:v>6.1482000000000002E-2</c:v>
                </c:pt>
                <c:pt idx="1587">
                  <c:v>6.1482000000000002E-2</c:v>
                </c:pt>
                <c:pt idx="1588">
                  <c:v>6.1482000000000002E-2</c:v>
                </c:pt>
                <c:pt idx="1589">
                  <c:v>6.0200999999999998E-2</c:v>
                </c:pt>
                <c:pt idx="1590">
                  <c:v>6.1482000000000002E-2</c:v>
                </c:pt>
                <c:pt idx="1591">
                  <c:v>6.1482000000000002E-2</c:v>
                </c:pt>
                <c:pt idx="1592">
                  <c:v>6.1482000000000002E-2</c:v>
                </c:pt>
                <c:pt idx="1593">
                  <c:v>6.0200999999999998E-2</c:v>
                </c:pt>
                <c:pt idx="1594">
                  <c:v>6.1482000000000002E-2</c:v>
                </c:pt>
                <c:pt idx="1595">
                  <c:v>6.0200999999999998E-2</c:v>
                </c:pt>
                <c:pt idx="1596">
                  <c:v>6.2762999999999999E-2</c:v>
                </c:pt>
                <c:pt idx="1597">
                  <c:v>6.1482000000000002E-2</c:v>
                </c:pt>
                <c:pt idx="1598">
                  <c:v>6.1482000000000002E-2</c:v>
                </c:pt>
                <c:pt idx="1599">
                  <c:v>6.1482000000000002E-2</c:v>
                </c:pt>
                <c:pt idx="1600">
                  <c:v>6.1482000000000002E-2</c:v>
                </c:pt>
                <c:pt idx="1601">
                  <c:v>6.0200999999999998E-2</c:v>
                </c:pt>
                <c:pt idx="1602">
                  <c:v>6.1482000000000002E-2</c:v>
                </c:pt>
                <c:pt idx="1603">
                  <c:v>6.1482000000000002E-2</c:v>
                </c:pt>
                <c:pt idx="1604">
                  <c:v>6.0200999999999998E-2</c:v>
                </c:pt>
                <c:pt idx="1605">
                  <c:v>6.1482000000000002E-2</c:v>
                </c:pt>
                <c:pt idx="1606">
                  <c:v>6.1482000000000002E-2</c:v>
                </c:pt>
                <c:pt idx="1607">
                  <c:v>6.1482000000000002E-2</c:v>
                </c:pt>
                <c:pt idx="1608">
                  <c:v>6.0200999999999998E-2</c:v>
                </c:pt>
                <c:pt idx="1609">
                  <c:v>6.1482000000000002E-2</c:v>
                </c:pt>
                <c:pt idx="1610">
                  <c:v>6.1482000000000002E-2</c:v>
                </c:pt>
                <c:pt idx="1611">
                  <c:v>6.0200999999999998E-2</c:v>
                </c:pt>
                <c:pt idx="1612">
                  <c:v>6.1482000000000002E-2</c:v>
                </c:pt>
                <c:pt idx="1613">
                  <c:v>6.1482000000000002E-2</c:v>
                </c:pt>
                <c:pt idx="1614">
                  <c:v>6.0200999999999998E-2</c:v>
                </c:pt>
                <c:pt idx="1615">
                  <c:v>6.1482000000000002E-2</c:v>
                </c:pt>
                <c:pt idx="1616">
                  <c:v>6.0200999999999998E-2</c:v>
                </c:pt>
                <c:pt idx="1617">
                  <c:v>6.0200999999999998E-2</c:v>
                </c:pt>
                <c:pt idx="1618">
                  <c:v>6.1482000000000002E-2</c:v>
                </c:pt>
                <c:pt idx="1619">
                  <c:v>6.0200999999999998E-2</c:v>
                </c:pt>
                <c:pt idx="1620">
                  <c:v>6.1482000000000002E-2</c:v>
                </c:pt>
                <c:pt idx="1621">
                  <c:v>6.1482000000000002E-2</c:v>
                </c:pt>
                <c:pt idx="1622">
                  <c:v>6.0200999999999998E-2</c:v>
                </c:pt>
                <c:pt idx="1623">
                  <c:v>6.0200999999999998E-2</c:v>
                </c:pt>
                <c:pt idx="1624">
                  <c:v>6.0200999999999998E-2</c:v>
                </c:pt>
                <c:pt idx="1625">
                  <c:v>6.0200999999999998E-2</c:v>
                </c:pt>
                <c:pt idx="1626">
                  <c:v>6.0200999999999998E-2</c:v>
                </c:pt>
                <c:pt idx="1627">
                  <c:v>6.0200999999999998E-2</c:v>
                </c:pt>
                <c:pt idx="1628">
                  <c:v>6.1482000000000002E-2</c:v>
                </c:pt>
                <c:pt idx="1629">
                  <c:v>6.2762999999999999E-2</c:v>
                </c:pt>
                <c:pt idx="1630">
                  <c:v>6.0200999999999998E-2</c:v>
                </c:pt>
                <c:pt idx="1631">
                  <c:v>6.0200999999999998E-2</c:v>
                </c:pt>
                <c:pt idx="1632">
                  <c:v>6.1482000000000002E-2</c:v>
                </c:pt>
                <c:pt idx="1633">
                  <c:v>6.1482000000000002E-2</c:v>
                </c:pt>
                <c:pt idx="1634">
                  <c:v>6.0200999999999998E-2</c:v>
                </c:pt>
                <c:pt idx="1635">
                  <c:v>6.1482000000000002E-2</c:v>
                </c:pt>
                <c:pt idx="1636">
                  <c:v>6.2762999999999999E-2</c:v>
                </c:pt>
                <c:pt idx="1637">
                  <c:v>6.0200999999999998E-2</c:v>
                </c:pt>
                <c:pt idx="1638">
                  <c:v>6.0200999999999998E-2</c:v>
                </c:pt>
                <c:pt idx="1639">
                  <c:v>6.1482000000000002E-2</c:v>
                </c:pt>
                <c:pt idx="1640">
                  <c:v>6.2762999999999999E-2</c:v>
                </c:pt>
                <c:pt idx="1641">
                  <c:v>6.0200999999999998E-2</c:v>
                </c:pt>
                <c:pt idx="1642">
                  <c:v>6.1482000000000002E-2</c:v>
                </c:pt>
                <c:pt idx="1643">
                  <c:v>6.1482000000000002E-2</c:v>
                </c:pt>
                <c:pt idx="1644">
                  <c:v>6.0200999999999998E-2</c:v>
                </c:pt>
                <c:pt idx="1645">
                  <c:v>6.1482000000000002E-2</c:v>
                </c:pt>
                <c:pt idx="1646">
                  <c:v>6.1482000000000002E-2</c:v>
                </c:pt>
                <c:pt idx="1647">
                  <c:v>6.0200999999999998E-2</c:v>
                </c:pt>
                <c:pt idx="1648">
                  <c:v>6.1482000000000002E-2</c:v>
                </c:pt>
                <c:pt idx="1649">
                  <c:v>6.0200999999999998E-2</c:v>
                </c:pt>
                <c:pt idx="1650">
                  <c:v>6.0200999999999998E-2</c:v>
                </c:pt>
                <c:pt idx="1651">
                  <c:v>6.1482000000000002E-2</c:v>
                </c:pt>
                <c:pt idx="1652">
                  <c:v>6.0200999999999998E-2</c:v>
                </c:pt>
                <c:pt idx="1653">
                  <c:v>6.1482000000000002E-2</c:v>
                </c:pt>
                <c:pt idx="1654">
                  <c:v>6.1482000000000002E-2</c:v>
                </c:pt>
                <c:pt idx="1655">
                  <c:v>6.0200999999999998E-2</c:v>
                </c:pt>
                <c:pt idx="1656">
                  <c:v>6.0200999999999998E-2</c:v>
                </c:pt>
                <c:pt idx="1657">
                  <c:v>6.1482000000000002E-2</c:v>
                </c:pt>
                <c:pt idx="1658">
                  <c:v>6.0200999999999998E-2</c:v>
                </c:pt>
                <c:pt idx="1659">
                  <c:v>6.0200999999999998E-2</c:v>
                </c:pt>
                <c:pt idx="1660">
                  <c:v>6.1482000000000002E-2</c:v>
                </c:pt>
                <c:pt idx="1661">
                  <c:v>6.1482000000000002E-2</c:v>
                </c:pt>
                <c:pt idx="1662">
                  <c:v>6.2762999999999999E-2</c:v>
                </c:pt>
                <c:pt idx="1663">
                  <c:v>6.1482000000000002E-2</c:v>
                </c:pt>
                <c:pt idx="1664">
                  <c:v>6.1482000000000002E-2</c:v>
                </c:pt>
                <c:pt idx="1665">
                  <c:v>6.1482000000000002E-2</c:v>
                </c:pt>
                <c:pt idx="1666">
                  <c:v>6.1482000000000002E-2</c:v>
                </c:pt>
                <c:pt idx="1667">
                  <c:v>6.0200999999999998E-2</c:v>
                </c:pt>
                <c:pt idx="1668">
                  <c:v>6.1482000000000002E-2</c:v>
                </c:pt>
                <c:pt idx="1669">
                  <c:v>6.0200999999999998E-2</c:v>
                </c:pt>
                <c:pt idx="1670">
                  <c:v>6.1482000000000002E-2</c:v>
                </c:pt>
                <c:pt idx="1671">
                  <c:v>6.0200999999999998E-2</c:v>
                </c:pt>
                <c:pt idx="1672">
                  <c:v>6.1482000000000002E-2</c:v>
                </c:pt>
                <c:pt idx="1673">
                  <c:v>6.2762999999999999E-2</c:v>
                </c:pt>
                <c:pt idx="1674">
                  <c:v>6.0200999999999998E-2</c:v>
                </c:pt>
                <c:pt idx="1675">
                  <c:v>6.1482000000000002E-2</c:v>
                </c:pt>
                <c:pt idx="1676">
                  <c:v>6.1482000000000002E-2</c:v>
                </c:pt>
                <c:pt idx="1677">
                  <c:v>6.1482000000000002E-2</c:v>
                </c:pt>
                <c:pt idx="1678">
                  <c:v>6.1482000000000002E-2</c:v>
                </c:pt>
                <c:pt idx="1679">
                  <c:v>6.1482000000000002E-2</c:v>
                </c:pt>
                <c:pt idx="1680">
                  <c:v>6.1482000000000002E-2</c:v>
                </c:pt>
                <c:pt idx="1681">
                  <c:v>6.1482000000000002E-2</c:v>
                </c:pt>
                <c:pt idx="1682">
                  <c:v>6.2762999999999999E-2</c:v>
                </c:pt>
                <c:pt idx="1683">
                  <c:v>6.1482000000000002E-2</c:v>
                </c:pt>
                <c:pt idx="1684">
                  <c:v>6.2762999999999999E-2</c:v>
                </c:pt>
                <c:pt idx="1685">
                  <c:v>6.1482000000000002E-2</c:v>
                </c:pt>
                <c:pt idx="1686">
                  <c:v>6.1482000000000002E-2</c:v>
                </c:pt>
                <c:pt idx="1687">
                  <c:v>6.1482000000000002E-2</c:v>
                </c:pt>
                <c:pt idx="1688">
                  <c:v>6.1482000000000002E-2</c:v>
                </c:pt>
                <c:pt idx="1689">
                  <c:v>6.1482000000000002E-2</c:v>
                </c:pt>
                <c:pt idx="1690">
                  <c:v>6.1482000000000002E-2</c:v>
                </c:pt>
                <c:pt idx="1691">
                  <c:v>6.1482000000000002E-2</c:v>
                </c:pt>
                <c:pt idx="1692">
                  <c:v>6.1482000000000002E-2</c:v>
                </c:pt>
                <c:pt idx="1693">
                  <c:v>6.1482000000000002E-2</c:v>
                </c:pt>
                <c:pt idx="1694">
                  <c:v>6.1482000000000002E-2</c:v>
                </c:pt>
                <c:pt idx="1695">
                  <c:v>6.1482000000000002E-2</c:v>
                </c:pt>
                <c:pt idx="1696">
                  <c:v>6.1482000000000002E-2</c:v>
                </c:pt>
                <c:pt idx="1697">
                  <c:v>6.1482000000000002E-2</c:v>
                </c:pt>
                <c:pt idx="1698">
                  <c:v>6.1482000000000002E-2</c:v>
                </c:pt>
                <c:pt idx="1699">
                  <c:v>6.1482000000000002E-2</c:v>
                </c:pt>
                <c:pt idx="1700">
                  <c:v>6.1482000000000002E-2</c:v>
                </c:pt>
                <c:pt idx="1701">
                  <c:v>6.1482000000000002E-2</c:v>
                </c:pt>
                <c:pt idx="1702">
                  <c:v>6.1482000000000002E-2</c:v>
                </c:pt>
                <c:pt idx="1703">
                  <c:v>6.1482000000000002E-2</c:v>
                </c:pt>
                <c:pt idx="1704">
                  <c:v>6.1482000000000002E-2</c:v>
                </c:pt>
                <c:pt idx="1705">
                  <c:v>6.1482000000000002E-2</c:v>
                </c:pt>
                <c:pt idx="1706">
                  <c:v>6.1482000000000002E-2</c:v>
                </c:pt>
                <c:pt idx="1707">
                  <c:v>6.1482000000000002E-2</c:v>
                </c:pt>
                <c:pt idx="1708">
                  <c:v>6.2762999999999999E-2</c:v>
                </c:pt>
                <c:pt idx="1709">
                  <c:v>6.1482000000000002E-2</c:v>
                </c:pt>
                <c:pt idx="1710">
                  <c:v>6.1482000000000002E-2</c:v>
                </c:pt>
                <c:pt idx="1711">
                  <c:v>6.1482000000000002E-2</c:v>
                </c:pt>
                <c:pt idx="1712">
                  <c:v>6.1482000000000002E-2</c:v>
                </c:pt>
                <c:pt idx="1713">
                  <c:v>6.1482000000000002E-2</c:v>
                </c:pt>
                <c:pt idx="1714">
                  <c:v>6.1482000000000002E-2</c:v>
                </c:pt>
                <c:pt idx="1715">
                  <c:v>6.1482000000000002E-2</c:v>
                </c:pt>
                <c:pt idx="1716">
                  <c:v>6.1482000000000002E-2</c:v>
                </c:pt>
                <c:pt idx="1717">
                  <c:v>6.2762999999999999E-2</c:v>
                </c:pt>
                <c:pt idx="1718">
                  <c:v>6.1482000000000002E-2</c:v>
                </c:pt>
                <c:pt idx="1719">
                  <c:v>6.1482000000000002E-2</c:v>
                </c:pt>
                <c:pt idx="1720">
                  <c:v>6.1482000000000002E-2</c:v>
                </c:pt>
                <c:pt idx="1721">
                  <c:v>6.1482000000000002E-2</c:v>
                </c:pt>
                <c:pt idx="1722">
                  <c:v>6.1482000000000002E-2</c:v>
                </c:pt>
                <c:pt idx="1723">
                  <c:v>6.1482000000000002E-2</c:v>
                </c:pt>
                <c:pt idx="1724">
                  <c:v>6.1482000000000002E-2</c:v>
                </c:pt>
                <c:pt idx="1725">
                  <c:v>6.1482000000000002E-2</c:v>
                </c:pt>
                <c:pt idx="1726">
                  <c:v>6.1482000000000002E-2</c:v>
                </c:pt>
                <c:pt idx="1727">
                  <c:v>6.1482000000000002E-2</c:v>
                </c:pt>
                <c:pt idx="1728">
                  <c:v>6.1482000000000002E-2</c:v>
                </c:pt>
                <c:pt idx="1729">
                  <c:v>6.1482000000000002E-2</c:v>
                </c:pt>
                <c:pt idx="1730">
                  <c:v>6.1482000000000002E-2</c:v>
                </c:pt>
                <c:pt idx="1731">
                  <c:v>6.1482000000000002E-2</c:v>
                </c:pt>
                <c:pt idx="1732">
                  <c:v>6.0200999999999998E-2</c:v>
                </c:pt>
                <c:pt idx="1733">
                  <c:v>6.1482000000000002E-2</c:v>
                </c:pt>
                <c:pt idx="1734">
                  <c:v>6.1482000000000002E-2</c:v>
                </c:pt>
                <c:pt idx="1735">
                  <c:v>6.1482000000000002E-2</c:v>
                </c:pt>
                <c:pt idx="1736">
                  <c:v>6.1482000000000002E-2</c:v>
                </c:pt>
                <c:pt idx="1737">
                  <c:v>6.1482000000000002E-2</c:v>
                </c:pt>
                <c:pt idx="1738">
                  <c:v>6.1482000000000002E-2</c:v>
                </c:pt>
                <c:pt idx="1739">
                  <c:v>6.1482000000000002E-2</c:v>
                </c:pt>
                <c:pt idx="1740">
                  <c:v>6.1482000000000002E-2</c:v>
                </c:pt>
                <c:pt idx="1741">
                  <c:v>6.2762999999999999E-2</c:v>
                </c:pt>
                <c:pt idx="1742">
                  <c:v>6.1482000000000002E-2</c:v>
                </c:pt>
                <c:pt idx="1743">
                  <c:v>6.1482000000000002E-2</c:v>
                </c:pt>
                <c:pt idx="1744">
                  <c:v>6.1482000000000002E-2</c:v>
                </c:pt>
                <c:pt idx="1745">
                  <c:v>6.1482000000000002E-2</c:v>
                </c:pt>
                <c:pt idx="1746">
                  <c:v>6.1482000000000002E-2</c:v>
                </c:pt>
                <c:pt idx="1747">
                  <c:v>6.1482000000000002E-2</c:v>
                </c:pt>
                <c:pt idx="1748">
                  <c:v>6.1482000000000002E-2</c:v>
                </c:pt>
                <c:pt idx="1749">
                  <c:v>6.1482000000000002E-2</c:v>
                </c:pt>
                <c:pt idx="1750">
                  <c:v>6.2762999999999999E-2</c:v>
                </c:pt>
                <c:pt idx="1751">
                  <c:v>6.1482000000000002E-2</c:v>
                </c:pt>
                <c:pt idx="1752">
                  <c:v>6.1482000000000002E-2</c:v>
                </c:pt>
                <c:pt idx="1753">
                  <c:v>6.1482000000000002E-2</c:v>
                </c:pt>
                <c:pt idx="1754">
                  <c:v>6.1482000000000002E-2</c:v>
                </c:pt>
                <c:pt idx="1755">
                  <c:v>6.1482000000000002E-2</c:v>
                </c:pt>
                <c:pt idx="1756">
                  <c:v>6.1482000000000002E-2</c:v>
                </c:pt>
                <c:pt idx="1757">
                  <c:v>6.1482000000000002E-2</c:v>
                </c:pt>
                <c:pt idx="1758">
                  <c:v>6.1482000000000002E-2</c:v>
                </c:pt>
                <c:pt idx="1759">
                  <c:v>6.1482000000000002E-2</c:v>
                </c:pt>
                <c:pt idx="1760">
                  <c:v>6.0200999999999998E-2</c:v>
                </c:pt>
                <c:pt idx="1761">
                  <c:v>6.2762999999999999E-2</c:v>
                </c:pt>
                <c:pt idx="1762">
                  <c:v>6.1482000000000002E-2</c:v>
                </c:pt>
                <c:pt idx="1763">
                  <c:v>6.1482000000000002E-2</c:v>
                </c:pt>
                <c:pt idx="1764">
                  <c:v>6.1482000000000002E-2</c:v>
                </c:pt>
                <c:pt idx="1765">
                  <c:v>6.1482000000000002E-2</c:v>
                </c:pt>
                <c:pt idx="1766">
                  <c:v>6.1482000000000002E-2</c:v>
                </c:pt>
                <c:pt idx="1767">
                  <c:v>6.1482000000000002E-2</c:v>
                </c:pt>
                <c:pt idx="1768">
                  <c:v>6.1482000000000002E-2</c:v>
                </c:pt>
                <c:pt idx="1769">
                  <c:v>6.0200999999999998E-2</c:v>
                </c:pt>
                <c:pt idx="1770">
                  <c:v>6.0200999999999998E-2</c:v>
                </c:pt>
                <c:pt idx="1771">
                  <c:v>6.1482000000000002E-2</c:v>
                </c:pt>
                <c:pt idx="1772">
                  <c:v>6.2762999999999999E-2</c:v>
                </c:pt>
                <c:pt idx="1773">
                  <c:v>6.1482000000000002E-2</c:v>
                </c:pt>
                <c:pt idx="1774">
                  <c:v>6.1482000000000002E-2</c:v>
                </c:pt>
                <c:pt idx="1775">
                  <c:v>6.1482000000000002E-2</c:v>
                </c:pt>
                <c:pt idx="1776">
                  <c:v>6.0200999999999998E-2</c:v>
                </c:pt>
                <c:pt idx="1777">
                  <c:v>6.1482000000000002E-2</c:v>
                </c:pt>
                <c:pt idx="1778">
                  <c:v>6.1482000000000002E-2</c:v>
                </c:pt>
                <c:pt idx="1779">
                  <c:v>6.0200999999999998E-2</c:v>
                </c:pt>
                <c:pt idx="1780">
                  <c:v>6.1482000000000002E-2</c:v>
                </c:pt>
                <c:pt idx="1781">
                  <c:v>6.0200999999999998E-2</c:v>
                </c:pt>
                <c:pt idx="1782">
                  <c:v>6.0200999999999998E-2</c:v>
                </c:pt>
                <c:pt idx="1783">
                  <c:v>6.2762999999999999E-2</c:v>
                </c:pt>
                <c:pt idx="1784">
                  <c:v>6.1482000000000002E-2</c:v>
                </c:pt>
                <c:pt idx="1785">
                  <c:v>6.0200999999999998E-2</c:v>
                </c:pt>
                <c:pt idx="1786">
                  <c:v>6.1482000000000002E-2</c:v>
                </c:pt>
                <c:pt idx="1787">
                  <c:v>6.1482000000000002E-2</c:v>
                </c:pt>
                <c:pt idx="1788">
                  <c:v>6.0200999999999998E-2</c:v>
                </c:pt>
                <c:pt idx="1789">
                  <c:v>6.1482000000000002E-2</c:v>
                </c:pt>
                <c:pt idx="1790">
                  <c:v>6.0200999999999998E-2</c:v>
                </c:pt>
                <c:pt idx="1791">
                  <c:v>6.1482000000000002E-2</c:v>
                </c:pt>
                <c:pt idx="1792">
                  <c:v>6.1482000000000002E-2</c:v>
                </c:pt>
                <c:pt idx="1793">
                  <c:v>6.0200999999999998E-2</c:v>
                </c:pt>
                <c:pt idx="1794">
                  <c:v>6.2762999999999999E-2</c:v>
                </c:pt>
                <c:pt idx="1795">
                  <c:v>6.2762999999999999E-2</c:v>
                </c:pt>
                <c:pt idx="1796">
                  <c:v>6.1482000000000002E-2</c:v>
                </c:pt>
                <c:pt idx="1797">
                  <c:v>6.1482000000000002E-2</c:v>
                </c:pt>
                <c:pt idx="1798">
                  <c:v>6.1482000000000002E-2</c:v>
                </c:pt>
                <c:pt idx="1799">
                  <c:v>6.0200999999999998E-2</c:v>
                </c:pt>
                <c:pt idx="1800">
                  <c:v>6.1482000000000002E-2</c:v>
                </c:pt>
                <c:pt idx="1801">
                  <c:v>6.1482000000000002E-2</c:v>
                </c:pt>
                <c:pt idx="1802">
                  <c:v>6.0200999999999998E-2</c:v>
                </c:pt>
                <c:pt idx="1803">
                  <c:v>6.0200999999999998E-2</c:v>
                </c:pt>
                <c:pt idx="1804">
                  <c:v>6.1482000000000002E-2</c:v>
                </c:pt>
                <c:pt idx="1805">
                  <c:v>6.4043000000000003E-2</c:v>
                </c:pt>
                <c:pt idx="1806">
                  <c:v>6.2762999999999999E-2</c:v>
                </c:pt>
                <c:pt idx="1807">
                  <c:v>6.4043000000000003E-2</c:v>
                </c:pt>
                <c:pt idx="1808">
                  <c:v>6.4043000000000003E-2</c:v>
                </c:pt>
                <c:pt idx="1809">
                  <c:v>6.2762999999999999E-2</c:v>
                </c:pt>
                <c:pt idx="1810">
                  <c:v>6.4043000000000003E-2</c:v>
                </c:pt>
                <c:pt idx="1811">
                  <c:v>6.4043000000000003E-2</c:v>
                </c:pt>
                <c:pt idx="1812">
                  <c:v>6.4043000000000003E-2</c:v>
                </c:pt>
                <c:pt idx="1813">
                  <c:v>6.5323999999999993E-2</c:v>
                </c:pt>
                <c:pt idx="1814">
                  <c:v>6.4043000000000003E-2</c:v>
                </c:pt>
                <c:pt idx="1815">
                  <c:v>6.4043000000000003E-2</c:v>
                </c:pt>
                <c:pt idx="1816">
                  <c:v>6.5323999999999993E-2</c:v>
                </c:pt>
                <c:pt idx="1817">
                  <c:v>6.5323999999999993E-2</c:v>
                </c:pt>
                <c:pt idx="1818">
                  <c:v>6.4043000000000003E-2</c:v>
                </c:pt>
                <c:pt idx="1819">
                  <c:v>6.4043000000000003E-2</c:v>
                </c:pt>
                <c:pt idx="1820">
                  <c:v>6.5323999999999993E-2</c:v>
                </c:pt>
                <c:pt idx="1821">
                  <c:v>6.2762999999999999E-2</c:v>
                </c:pt>
                <c:pt idx="1822">
                  <c:v>6.4043000000000003E-2</c:v>
                </c:pt>
                <c:pt idx="1823">
                  <c:v>6.2762999999999999E-2</c:v>
                </c:pt>
                <c:pt idx="1824">
                  <c:v>6.2762999999999999E-2</c:v>
                </c:pt>
                <c:pt idx="1825">
                  <c:v>6.2762999999999999E-2</c:v>
                </c:pt>
                <c:pt idx="1826">
                  <c:v>6.2762999999999999E-2</c:v>
                </c:pt>
                <c:pt idx="1827">
                  <c:v>6.4043000000000003E-2</c:v>
                </c:pt>
                <c:pt idx="1828">
                  <c:v>6.4043000000000003E-2</c:v>
                </c:pt>
                <c:pt idx="1829">
                  <c:v>6.2762999999999999E-2</c:v>
                </c:pt>
                <c:pt idx="1830">
                  <c:v>6.4043000000000003E-2</c:v>
                </c:pt>
                <c:pt idx="1831">
                  <c:v>6.2762999999999999E-2</c:v>
                </c:pt>
                <c:pt idx="1832">
                  <c:v>6.2762999999999999E-2</c:v>
                </c:pt>
                <c:pt idx="1833">
                  <c:v>6.4043000000000003E-2</c:v>
                </c:pt>
                <c:pt idx="1834">
                  <c:v>6.2762999999999999E-2</c:v>
                </c:pt>
                <c:pt idx="1835">
                  <c:v>6.2762999999999999E-2</c:v>
                </c:pt>
                <c:pt idx="1836">
                  <c:v>6.2762999999999999E-2</c:v>
                </c:pt>
                <c:pt idx="1837">
                  <c:v>6.4043000000000003E-2</c:v>
                </c:pt>
                <c:pt idx="1838">
                  <c:v>6.5323999999999993E-2</c:v>
                </c:pt>
                <c:pt idx="1839">
                  <c:v>6.2762999999999999E-2</c:v>
                </c:pt>
                <c:pt idx="1840">
                  <c:v>6.5323999999999993E-2</c:v>
                </c:pt>
                <c:pt idx="1841">
                  <c:v>6.5323999999999993E-2</c:v>
                </c:pt>
                <c:pt idx="1842">
                  <c:v>6.5323999999999993E-2</c:v>
                </c:pt>
                <c:pt idx="1843">
                  <c:v>6.2762999999999999E-2</c:v>
                </c:pt>
                <c:pt idx="1844">
                  <c:v>6.4043000000000003E-2</c:v>
                </c:pt>
                <c:pt idx="1845">
                  <c:v>6.2762999999999999E-2</c:v>
                </c:pt>
                <c:pt idx="1846">
                  <c:v>6.4043000000000003E-2</c:v>
                </c:pt>
                <c:pt idx="1847">
                  <c:v>6.2762999999999999E-2</c:v>
                </c:pt>
                <c:pt idx="1848">
                  <c:v>6.2762999999999999E-2</c:v>
                </c:pt>
                <c:pt idx="1849">
                  <c:v>6.2762999999999999E-2</c:v>
                </c:pt>
                <c:pt idx="1850">
                  <c:v>6.2762999999999999E-2</c:v>
                </c:pt>
                <c:pt idx="1851">
                  <c:v>6.2762999999999999E-2</c:v>
                </c:pt>
                <c:pt idx="1852">
                  <c:v>6.2762999999999999E-2</c:v>
                </c:pt>
                <c:pt idx="1853">
                  <c:v>6.2762999999999999E-2</c:v>
                </c:pt>
                <c:pt idx="1854">
                  <c:v>6.2762999999999999E-2</c:v>
                </c:pt>
                <c:pt idx="1855">
                  <c:v>6.2762999999999999E-2</c:v>
                </c:pt>
                <c:pt idx="1856">
                  <c:v>6.2762999999999999E-2</c:v>
                </c:pt>
                <c:pt idx="1857">
                  <c:v>6.2762999999999999E-2</c:v>
                </c:pt>
                <c:pt idx="1858">
                  <c:v>6.4043000000000003E-2</c:v>
                </c:pt>
                <c:pt idx="1859">
                  <c:v>6.2762999999999999E-2</c:v>
                </c:pt>
                <c:pt idx="1860">
                  <c:v>6.4043000000000003E-2</c:v>
                </c:pt>
                <c:pt idx="1861">
                  <c:v>6.4043000000000003E-2</c:v>
                </c:pt>
                <c:pt idx="1862">
                  <c:v>6.4043000000000003E-2</c:v>
                </c:pt>
                <c:pt idx="1863">
                  <c:v>6.4043000000000003E-2</c:v>
                </c:pt>
                <c:pt idx="1864">
                  <c:v>6.2762999999999999E-2</c:v>
                </c:pt>
                <c:pt idx="1865">
                  <c:v>6.2762999999999999E-2</c:v>
                </c:pt>
                <c:pt idx="1866">
                  <c:v>6.4043000000000003E-2</c:v>
                </c:pt>
                <c:pt idx="1867">
                  <c:v>6.4043000000000003E-2</c:v>
                </c:pt>
                <c:pt idx="1868">
                  <c:v>6.2762999999999999E-2</c:v>
                </c:pt>
                <c:pt idx="1869">
                  <c:v>6.2762999999999999E-2</c:v>
                </c:pt>
                <c:pt idx="1870">
                  <c:v>6.2762999999999999E-2</c:v>
                </c:pt>
                <c:pt idx="1871">
                  <c:v>6.5323999999999993E-2</c:v>
                </c:pt>
                <c:pt idx="1872">
                  <c:v>6.2762999999999999E-2</c:v>
                </c:pt>
                <c:pt idx="1873">
                  <c:v>6.4043000000000003E-2</c:v>
                </c:pt>
                <c:pt idx="1874">
                  <c:v>6.4043000000000003E-2</c:v>
                </c:pt>
                <c:pt idx="1875">
                  <c:v>6.2762999999999999E-2</c:v>
                </c:pt>
                <c:pt idx="1876">
                  <c:v>6.2762999999999999E-2</c:v>
                </c:pt>
                <c:pt idx="1877">
                  <c:v>6.4043000000000003E-2</c:v>
                </c:pt>
                <c:pt idx="1878">
                  <c:v>6.2762999999999999E-2</c:v>
                </c:pt>
                <c:pt idx="1879">
                  <c:v>6.2762999999999999E-2</c:v>
                </c:pt>
                <c:pt idx="1880">
                  <c:v>6.2762999999999999E-2</c:v>
                </c:pt>
                <c:pt idx="1881">
                  <c:v>6.2762999999999999E-2</c:v>
                </c:pt>
                <c:pt idx="1882">
                  <c:v>6.2762999999999999E-2</c:v>
                </c:pt>
                <c:pt idx="1883">
                  <c:v>6.2762999999999999E-2</c:v>
                </c:pt>
                <c:pt idx="1884">
                  <c:v>6.4043000000000003E-2</c:v>
                </c:pt>
                <c:pt idx="1885">
                  <c:v>6.2762999999999999E-2</c:v>
                </c:pt>
                <c:pt idx="1886">
                  <c:v>6.2762999999999999E-2</c:v>
                </c:pt>
                <c:pt idx="1887">
                  <c:v>6.4043000000000003E-2</c:v>
                </c:pt>
                <c:pt idx="1888">
                  <c:v>6.4043000000000003E-2</c:v>
                </c:pt>
                <c:pt idx="1889">
                  <c:v>6.4043000000000003E-2</c:v>
                </c:pt>
                <c:pt idx="1890">
                  <c:v>6.4043000000000003E-2</c:v>
                </c:pt>
                <c:pt idx="1891">
                  <c:v>6.4043000000000003E-2</c:v>
                </c:pt>
                <c:pt idx="1892">
                  <c:v>6.5323999999999993E-2</c:v>
                </c:pt>
                <c:pt idx="1893">
                  <c:v>6.6604999999999998E-2</c:v>
                </c:pt>
                <c:pt idx="1894">
                  <c:v>6.5323999999999993E-2</c:v>
                </c:pt>
                <c:pt idx="1895">
                  <c:v>6.4043000000000003E-2</c:v>
                </c:pt>
                <c:pt idx="1896">
                  <c:v>6.5323999999999993E-2</c:v>
                </c:pt>
                <c:pt idx="1897">
                  <c:v>6.5323999999999993E-2</c:v>
                </c:pt>
                <c:pt idx="1898">
                  <c:v>6.4043000000000003E-2</c:v>
                </c:pt>
                <c:pt idx="1899">
                  <c:v>6.5323999999999993E-2</c:v>
                </c:pt>
                <c:pt idx="1900">
                  <c:v>6.5323999999999993E-2</c:v>
                </c:pt>
                <c:pt idx="1901">
                  <c:v>6.4043000000000003E-2</c:v>
                </c:pt>
                <c:pt idx="1902">
                  <c:v>6.2762999999999999E-2</c:v>
                </c:pt>
                <c:pt idx="1903">
                  <c:v>6.5323999999999993E-2</c:v>
                </c:pt>
                <c:pt idx="1904">
                  <c:v>6.5323999999999993E-2</c:v>
                </c:pt>
                <c:pt idx="1905">
                  <c:v>6.4043000000000003E-2</c:v>
                </c:pt>
                <c:pt idx="1906">
                  <c:v>6.5323999999999993E-2</c:v>
                </c:pt>
                <c:pt idx="1907">
                  <c:v>6.4043000000000003E-2</c:v>
                </c:pt>
                <c:pt idx="1908">
                  <c:v>6.4043000000000003E-2</c:v>
                </c:pt>
                <c:pt idx="1909">
                  <c:v>6.5323999999999993E-2</c:v>
                </c:pt>
                <c:pt idx="1910">
                  <c:v>6.5323999999999993E-2</c:v>
                </c:pt>
                <c:pt idx="1911">
                  <c:v>6.4043000000000003E-2</c:v>
                </c:pt>
                <c:pt idx="1912">
                  <c:v>6.4043000000000003E-2</c:v>
                </c:pt>
                <c:pt idx="1913">
                  <c:v>6.4043000000000003E-2</c:v>
                </c:pt>
                <c:pt idx="1914">
                  <c:v>6.4043000000000003E-2</c:v>
                </c:pt>
                <c:pt idx="1915">
                  <c:v>6.6604999999999998E-2</c:v>
                </c:pt>
                <c:pt idx="1916">
                  <c:v>6.4043000000000003E-2</c:v>
                </c:pt>
                <c:pt idx="1917">
                  <c:v>6.4043000000000003E-2</c:v>
                </c:pt>
                <c:pt idx="1918">
                  <c:v>6.4043000000000003E-2</c:v>
                </c:pt>
                <c:pt idx="1919">
                  <c:v>6.4043000000000003E-2</c:v>
                </c:pt>
                <c:pt idx="1920">
                  <c:v>6.4043000000000003E-2</c:v>
                </c:pt>
                <c:pt idx="1921">
                  <c:v>6.4043000000000003E-2</c:v>
                </c:pt>
                <c:pt idx="1922">
                  <c:v>6.4043000000000003E-2</c:v>
                </c:pt>
                <c:pt idx="1923">
                  <c:v>6.4043000000000003E-2</c:v>
                </c:pt>
                <c:pt idx="1924">
                  <c:v>6.5323999999999993E-2</c:v>
                </c:pt>
                <c:pt idx="1925">
                  <c:v>6.4043000000000003E-2</c:v>
                </c:pt>
                <c:pt idx="1926">
                  <c:v>6.5323999999999993E-2</c:v>
                </c:pt>
                <c:pt idx="1927">
                  <c:v>6.5323999999999993E-2</c:v>
                </c:pt>
                <c:pt idx="1928">
                  <c:v>6.5323999999999993E-2</c:v>
                </c:pt>
                <c:pt idx="1929">
                  <c:v>6.5323999999999993E-2</c:v>
                </c:pt>
                <c:pt idx="1930">
                  <c:v>6.5323999999999993E-2</c:v>
                </c:pt>
                <c:pt idx="1931">
                  <c:v>6.4043000000000003E-2</c:v>
                </c:pt>
                <c:pt idx="1932">
                  <c:v>6.5323999999999993E-2</c:v>
                </c:pt>
                <c:pt idx="1933">
                  <c:v>6.5323999999999993E-2</c:v>
                </c:pt>
                <c:pt idx="1934">
                  <c:v>6.4043000000000003E-2</c:v>
                </c:pt>
                <c:pt idx="1935">
                  <c:v>6.4043000000000003E-2</c:v>
                </c:pt>
                <c:pt idx="1936">
                  <c:v>6.4043000000000003E-2</c:v>
                </c:pt>
                <c:pt idx="1937">
                  <c:v>6.6604999999999998E-2</c:v>
                </c:pt>
                <c:pt idx="1938">
                  <c:v>6.4043000000000003E-2</c:v>
                </c:pt>
                <c:pt idx="1939">
                  <c:v>6.5323999999999993E-2</c:v>
                </c:pt>
                <c:pt idx="1940">
                  <c:v>6.5323999999999993E-2</c:v>
                </c:pt>
                <c:pt idx="1941">
                  <c:v>6.4043000000000003E-2</c:v>
                </c:pt>
                <c:pt idx="1942">
                  <c:v>6.4043000000000003E-2</c:v>
                </c:pt>
                <c:pt idx="1943">
                  <c:v>6.5323999999999993E-2</c:v>
                </c:pt>
                <c:pt idx="1944">
                  <c:v>6.4043000000000003E-2</c:v>
                </c:pt>
                <c:pt idx="1945">
                  <c:v>6.5323999999999993E-2</c:v>
                </c:pt>
                <c:pt idx="1946">
                  <c:v>6.4043000000000003E-2</c:v>
                </c:pt>
                <c:pt idx="1947">
                  <c:v>6.4043000000000003E-2</c:v>
                </c:pt>
                <c:pt idx="1948">
                  <c:v>6.5323999999999993E-2</c:v>
                </c:pt>
                <c:pt idx="1949">
                  <c:v>6.4043000000000003E-2</c:v>
                </c:pt>
                <c:pt idx="1950">
                  <c:v>6.5323999999999993E-2</c:v>
                </c:pt>
                <c:pt idx="1951">
                  <c:v>6.5323999999999993E-2</c:v>
                </c:pt>
                <c:pt idx="1952">
                  <c:v>6.4043000000000003E-2</c:v>
                </c:pt>
                <c:pt idx="1953">
                  <c:v>6.4043000000000003E-2</c:v>
                </c:pt>
                <c:pt idx="1954">
                  <c:v>6.5323999999999993E-2</c:v>
                </c:pt>
                <c:pt idx="1955">
                  <c:v>6.4043000000000003E-2</c:v>
                </c:pt>
                <c:pt idx="1956">
                  <c:v>6.4043000000000003E-2</c:v>
                </c:pt>
                <c:pt idx="1957">
                  <c:v>6.4043000000000003E-2</c:v>
                </c:pt>
                <c:pt idx="1958">
                  <c:v>6.4043000000000003E-2</c:v>
                </c:pt>
                <c:pt idx="1959">
                  <c:v>6.6604999999999998E-2</c:v>
                </c:pt>
                <c:pt idx="1960">
                  <c:v>6.5323999999999993E-2</c:v>
                </c:pt>
                <c:pt idx="1961">
                  <c:v>6.5323999999999993E-2</c:v>
                </c:pt>
                <c:pt idx="1962">
                  <c:v>6.5323999999999993E-2</c:v>
                </c:pt>
                <c:pt idx="1963">
                  <c:v>6.5323999999999993E-2</c:v>
                </c:pt>
                <c:pt idx="1964">
                  <c:v>6.4043000000000003E-2</c:v>
                </c:pt>
                <c:pt idx="1965">
                  <c:v>6.5323999999999993E-2</c:v>
                </c:pt>
                <c:pt idx="1966">
                  <c:v>6.5323999999999993E-2</c:v>
                </c:pt>
                <c:pt idx="1967">
                  <c:v>6.4043000000000003E-2</c:v>
                </c:pt>
                <c:pt idx="1968">
                  <c:v>6.4043000000000003E-2</c:v>
                </c:pt>
                <c:pt idx="1969">
                  <c:v>6.4043000000000003E-2</c:v>
                </c:pt>
                <c:pt idx="1970">
                  <c:v>6.6604999999999998E-2</c:v>
                </c:pt>
                <c:pt idx="1971">
                  <c:v>6.4043000000000003E-2</c:v>
                </c:pt>
                <c:pt idx="1972">
                  <c:v>6.5323999999999993E-2</c:v>
                </c:pt>
                <c:pt idx="1973">
                  <c:v>6.5323999999999993E-2</c:v>
                </c:pt>
                <c:pt idx="1974">
                  <c:v>6.4043000000000003E-2</c:v>
                </c:pt>
                <c:pt idx="1975">
                  <c:v>6.5323999999999993E-2</c:v>
                </c:pt>
                <c:pt idx="1976">
                  <c:v>6.5323999999999993E-2</c:v>
                </c:pt>
                <c:pt idx="1977">
                  <c:v>6.4043000000000003E-2</c:v>
                </c:pt>
                <c:pt idx="1978">
                  <c:v>6.5323999999999993E-2</c:v>
                </c:pt>
                <c:pt idx="1979">
                  <c:v>6.5323999999999993E-2</c:v>
                </c:pt>
                <c:pt idx="1980">
                  <c:v>6.4043000000000003E-2</c:v>
                </c:pt>
                <c:pt idx="1981">
                  <c:v>6.5323999999999993E-2</c:v>
                </c:pt>
                <c:pt idx="1982">
                  <c:v>6.4043000000000003E-2</c:v>
                </c:pt>
                <c:pt idx="1983">
                  <c:v>6.5323999999999993E-2</c:v>
                </c:pt>
                <c:pt idx="1984">
                  <c:v>6.5323999999999993E-2</c:v>
                </c:pt>
                <c:pt idx="1985">
                  <c:v>6.4043000000000003E-2</c:v>
                </c:pt>
                <c:pt idx="1986">
                  <c:v>6.4043000000000003E-2</c:v>
                </c:pt>
                <c:pt idx="1987">
                  <c:v>6.4043000000000003E-2</c:v>
                </c:pt>
                <c:pt idx="1988">
                  <c:v>6.4043000000000003E-2</c:v>
                </c:pt>
                <c:pt idx="1989">
                  <c:v>6.4043000000000003E-2</c:v>
                </c:pt>
                <c:pt idx="1990">
                  <c:v>6.5323999999999993E-2</c:v>
                </c:pt>
                <c:pt idx="1991">
                  <c:v>6.4043000000000003E-2</c:v>
                </c:pt>
                <c:pt idx="1992">
                  <c:v>6.5323999999999993E-2</c:v>
                </c:pt>
                <c:pt idx="1993">
                  <c:v>6.5323999999999993E-2</c:v>
                </c:pt>
                <c:pt idx="1994">
                  <c:v>6.5323999999999993E-2</c:v>
                </c:pt>
                <c:pt idx="1995">
                  <c:v>6.5323999999999993E-2</c:v>
                </c:pt>
                <c:pt idx="1996">
                  <c:v>6.5323999999999993E-2</c:v>
                </c:pt>
                <c:pt idx="1997">
                  <c:v>6.4043000000000003E-2</c:v>
                </c:pt>
                <c:pt idx="1998">
                  <c:v>6.5323999999999993E-2</c:v>
                </c:pt>
                <c:pt idx="1999">
                  <c:v>6.5323999999999993E-2</c:v>
                </c:pt>
                <c:pt idx="2000">
                  <c:v>6.6604999999999998E-2</c:v>
                </c:pt>
                <c:pt idx="2001">
                  <c:v>6.5323999999999993E-2</c:v>
                </c:pt>
                <c:pt idx="2002">
                  <c:v>6.5323999999999993E-2</c:v>
                </c:pt>
                <c:pt idx="2003">
                  <c:v>6.6604999999999998E-2</c:v>
                </c:pt>
                <c:pt idx="2004">
                  <c:v>6.5323999999999993E-2</c:v>
                </c:pt>
                <c:pt idx="2005">
                  <c:v>6.5323999999999993E-2</c:v>
                </c:pt>
                <c:pt idx="2006">
                  <c:v>6.5323999999999993E-2</c:v>
                </c:pt>
                <c:pt idx="2007">
                  <c:v>6.5323999999999993E-2</c:v>
                </c:pt>
                <c:pt idx="2008">
                  <c:v>6.5323999999999993E-2</c:v>
                </c:pt>
                <c:pt idx="2009">
                  <c:v>6.5323999999999993E-2</c:v>
                </c:pt>
                <c:pt idx="2010">
                  <c:v>6.5323999999999993E-2</c:v>
                </c:pt>
                <c:pt idx="2011">
                  <c:v>6.5323999999999993E-2</c:v>
                </c:pt>
                <c:pt idx="2012">
                  <c:v>6.5323999999999993E-2</c:v>
                </c:pt>
                <c:pt idx="2013">
                  <c:v>6.5323999999999993E-2</c:v>
                </c:pt>
                <c:pt idx="2014">
                  <c:v>6.6604999999999998E-2</c:v>
                </c:pt>
                <c:pt idx="2015">
                  <c:v>6.5323999999999993E-2</c:v>
                </c:pt>
                <c:pt idx="2016">
                  <c:v>6.5323999999999993E-2</c:v>
                </c:pt>
                <c:pt idx="2017">
                  <c:v>6.5323999999999993E-2</c:v>
                </c:pt>
                <c:pt idx="2018">
                  <c:v>6.5323999999999993E-2</c:v>
                </c:pt>
                <c:pt idx="2019">
                  <c:v>6.5323999999999993E-2</c:v>
                </c:pt>
                <c:pt idx="2020">
                  <c:v>6.5323999999999993E-2</c:v>
                </c:pt>
                <c:pt idx="2021">
                  <c:v>6.5323999999999993E-2</c:v>
                </c:pt>
                <c:pt idx="2022">
                  <c:v>6.5323999999999993E-2</c:v>
                </c:pt>
                <c:pt idx="2023">
                  <c:v>6.5323999999999993E-2</c:v>
                </c:pt>
                <c:pt idx="2024">
                  <c:v>6.5323999999999993E-2</c:v>
                </c:pt>
                <c:pt idx="2025">
                  <c:v>6.5323999999999993E-2</c:v>
                </c:pt>
                <c:pt idx="2026">
                  <c:v>6.5323999999999993E-2</c:v>
                </c:pt>
                <c:pt idx="2027">
                  <c:v>6.5323999999999993E-2</c:v>
                </c:pt>
                <c:pt idx="2028">
                  <c:v>6.5323999999999993E-2</c:v>
                </c:pt>
                <c:pt idx="2029">
                  <c:v>6.5323999999999993E-2</c:v>
                </c:pt>
                <c:pt idx="2030">
                  <c:v>6.5323999999999993E-2</c:v>
                </c:pt>
                <c:pt idx="2031">
                  <c:v>6.5323999999999993E-2</c:v>
                </c:pt>
                <c:pt idx="2032">
                  <c:v>6.5323999999999993E-2</c:v>
                </c:pt>
                <c:pt idx="2033">
                  <c:v>6.5323999999999993E-2</c:v>
                </c:pt>
                <c:pt idx="2034">
                  <c:v>6.5323999999999993E-2</c:v>
                </c:pt>
                <c:pt idx="2035">
                  <c:v>6.5323999999999993E-2</c:v>
                </c:pt>
                <c:pt idx="2036">
                  <c:v>6.6604999999999998E-2</c:v>
                </c:pt>
                <c:pt idx="2037">
                  <c:v>6.5323999999999993E-2</c:v>
                </c:pt>
                <c:pt idx="2038">
                  <c:v>6.5323999999999993E-2</c:v>
                </c:pt>
                <c:pt idx="2039">
                  <c:v>6.5323999999999993E-2</c:v>
                </c:pt>
                <c:pt idx="2040">
                  <c:v>6.5323999999999993E-2</c:v>
                </c:pt>
                <c:pt idx="2041">
                  <c:v>6.5323999999999993E-2</c:v>
                </c:pt>
                <c:pt idx="2042">
                  <c:v>6.5323999999999993E-2</c:v>
                </c:pt>
                <c:pt idx="2043">
                  <c:v>6.5323999999999993E-2</c:v>
                </c:pt>
                <c:pt idx="2044">
                  <c:v>6.5323999999999993E-2</c:v>
                </c:pt>
                <c:pt idx="2045">
                  <c:v>6.5323999999999993E-2</c:v>
                </c:pt>
                <c:pt idx="2046">
                  <c:v>6.6604999999999998E-2</c:v>
                </c:pt>
                <c:pt idx="2047">
                  <c:v>6.6604999999999998E-2</c:v>
                </c:pt>
                <c:pt idx="2048">
                  <c:v>6.5323999999999993E-2</c:v>
                </c:pt>
                <c:pt idx="2049">
                  <c:v>6.5323999999999993E-2</c:v>
                </c:pt>
                <c:pt idx="2050">
                  <c:v>6.5323999999999993E-2</c:v>
                </c:pt>
                <c:pt idx="2051">
                  <c:v>6.5323999999999993E-2</c:v>
                </c:pt>
                <c:pt idx="2052">
                  <c:v>6.5323999999999993E-2</c:v>
                </c:pt>
                <c:pt idx="2053">
                  <c:v>6.4043000000000003E-2</c:v>
                </c:pt>
                <c:pt idx="2054">
                  <c:v>6.5323999999999993E-2</c:v>
                </c:pt>
                <c:pt idx="2055">
                  <c:v>6.5323999999999993E-2</c:v>
                </c:pt>
                <c:pt idx="2056">
                  <c:v>6.5323999999999993E-2</c:v>
                </c:pt>
                <c:pt idx="2057">
                  <c:v>6.5323999999999993E-2</c:v>
                </c:pt>
                <c:pt idx="2058">
                  <c:v>6.6604999999999998E-2</c:v>
                </c:pt>
                <c:pt idx="2059">
                  <c:v>6.5323999999999993E-2</c:v>
                </c:pt>
                <c:pt idx="2060">
                  <c:v>6.5323999999999993E-2</c:v>
                </c:pt>
                <c:pt idx="2061">
                  <c:v>6.5323999999999993E-2</c:v>
                </c:pt>
                <c:pt idx="2062">
                  <c:v>6.5323999999999993E-2</c:v>
                </c:pt>
                <c:pt idx="2063">
                  <c:v>6.5323999999999993E-2</c:v>
                </c:pt>
                <c:pt idx="2064">
                  <c:v>6.5323999999999993E-2</c:v>
                </c:pt>
                <c:pt idx="2065">
                  <c:v>6.5323999999999993E-2</c:v>
                </c:pt>
                <c:pt idx="2066">
                  <c:v>6.5323999999999993E-2</c:v>
                </c:pt>
                <c:pt idx="2067">
                  <c:v>6.5323999999999993E-2</c:v>
                </c:pt>
                <c:pt idx="2068">
                  <c:v>6.5323999999999993E-2</c:v>
                </c:pt>
                <c:pt idx="2069">
                  <c:v>6.5323999999999993E-2</c:v>
                </c:pt>
                <c:pt idx="2070">
                  <c:v>6.5323999999999993E-2</c:v>
                </c:pt>
                <c:pt idx="2071">
                  <c:v>6.6604999999999998E-2</c:v>
                </c:pt>
                <c:pt idx="2072">
                  <c:v>6.5323999999999993E-2</c:v>
                </c:pt>
                <c:pt idx="2073">
                  <c:v>6.5323999999999993E-2</c:v>
                </c:pt>
                <c:pt idx="2074">
                  <c:v>6.5323999999999993E-2</c:v>
                </c:pt>
                <c:pt idx="2075">
                  <c:v>6.5323999999999993E-2</c:v>
                </c:pt>
                <c:pt idx="2076">
                  <c:v>6.5323999999999993E-2</c:v>
                </c:pt>
                <c:pt idx="2077">
                  <c:v>6.5323999999999993E-2</c:v>
                </c:pt>
                <c:pt idx="2078">
                  <c:v>6.5323999999999993E-2</c:v>
                </c:pt>
                <c:pt idx="2079">
                  <c:v>6.5323999999999993E-2</c:v>
                </c:pt>
                <c:pt idx="2080">
                  <c:v>6.5323999999999993E-2</c:v>
                </c:pt>
                <c:pt idx="2081">
                  <c:v>6.5323999999999993E-2</c:v>
                </c:pt>
                <c:pt idx="2082">
                  <c:v>6.5323999999999993E-2</c:v>
                </c:pt>
                <c:pt idx="2083">
                  <c:v>6.5323999999999993E-2</c:v>
                </c:pt>
                <c:pt idx="2084">
                  <c:v>6.5323999999999993E-2</c:v>
                </c:pt>
                <c:pt idx="2085">
                  <c:v>6.5323999999999993E-2</c:v>
                </c:pt>
                <c:pt idx="2086">
                  <c:v>6.5323999999999993E-2</c:v>
                </c:pt>
                <c:pt idx="2087">
                  <c:v>6.5323999999999993E-2</c:v>
                </c:pt>
                <c:pt idx="2088">
                  <c:v>6.5323999999999993E-2</c:v>
                </c:pt>
                <c:pt idx="2089">
                  <c:v>6.5323999999999993E-2</c:v>
                </c:pt>
                <c:pt idx="2090">
                  <c:v>6.5323999999999993E-2</c:v>
                </c:pt>
                <c:pt idx="2091">
                  <c:v>6.6604999999999998E-2</c:v>
                </c:pt>
                <c:pt idx="2092">
                  <c:v>6.5323999999999993E-2</c:v>
                </c:pt>
                <c:pt idx="2093">
                  <c:v>6.5323999999999993E-2</c:v>
                </c:pt>
                <c:pt idx="2094">
                  <c:v>6.5323999999999993E-2</c:v>
                </c:pt>
                <c:pt idx="2095">
                  <c:v>6.5323999999999993E-2</c:v>
                </c:pt>
                <c:pt idx="2096">
                  <c:v>6.4043000000000003E-2</c:v>
                </c:pt>
                <c:pt idx="2097">
                  <c:v>6.6604999999999998E-2</c:v>
                </c:pt>
                <c:pt idx="2098">
                  <c:v>6.5323999999999993E-2</c:v>
                </c:pt>
                <c:pt idx="2099">
                  <c:v>6.5323999999999993E-2</c:v>
                </c:pt>
                <c:pt idx="2100">
                  <c:v>6.5323999999999993E-2</c:v>
                </c:pt>
                <c:pt idx="2101">
                  <c:v>6.5323999999999993E-2</c:v>
                </c:pt>
                <c:pt idx="2102">
                  <c:v>6.6604999999999998E-2</c:v>
                </c:pt>
                <c:pt idx="2103">
                  <c:v>6.5323999999999993E-2</c:v>
                </c:pt>
                <c:pt idx="2104">
                  <c:v>6.6604999999999998E-2</c:v>
                </c:pt>
                <c:pt idx="2105">
                  <c:v>6.6604999999999998E-2</c:v>
                </c:pt>
                <c:pt idx="2106">
                  <c:v>6.5323999999999993E-2</c:v>
                </c:pt>
                <c:pt idx="2107">
                  <c:v>6.5323999999999993E-2</c:v>
                </c:pt>
                <c:pt idx="2108">
                  <c:v>6.6604999999999998E-2</c:v>
                </c:pt>
                <c:pt idx="2109">
                  <c:v>6.4043000000000003E-2</c:v>
                </c:pt>
                <c:pt idx="2110">
                  <c:v>6.5323999999999993E-2</c:v>
                </c:pt>
                <c:pt idx="2111">
                  <c:v>6.5323999999999993E-2</c:v>
                </c:pt>
                <c:pt idx="2112">
                  <c:v>6.5323999999999993E-2</c:v>
                </c:pt>
                <c:pt idx="2113">
                  <c:v>6.6604999999999998E-2</c:v>
                </c:pt>
                <c:pt idx="2114">
                  <c:v>6.4043000000000003E-2</c:v>
                </c:pt>
                <c:pt idx="2115">
                  <c:v>6.5323999999999993E-2</c:v>
                </c:pt>
                <c:pt idx="2116">
                  <c:v>6.5323999999999993E-2</c:v>
                </c:pt>
                <c:pt idx="2117">
                  <c:v>6.5323999999999993E-2</c:v>
                </c:pt>
                <c:pt idx="2118">
                  <c:v>6.5323999999999993E-2</c:v>
                </c:pt>
                <c:pt idx="2119">
                  <c:v>6.5323999999999993E-2</c:v>
                </c:pt>
                <c:pt idx="2120">
                  <c:v>6.5323999999999993E-2</c:v>
                </c:pt>
                <c:pt idx="2121">
                  <c:v>6.5323999999999993E-2</c:v>
                </c:pt>
                <c:pt idx="2122">
                  <c:v>6.5323999999999993E-2</c:v>
                </c:pt>
                <c:pt idx="2123">
                  <c:v>6.5323999999999993E-2</c:v>
                </c:pt>
                <c:pt idx="2124">
                  <c:v>6.6604999999999998E-2</c:v>
                </c:pt>
                <c:pt idx="2125">
                  <c:v>6.5323999999999993E-2</c:v>
                </c:pt>
                <c:pt idx="2126">
                  <c:v>6.5323999999999993E-2</c:v>
                </c:pt>
                <c:pt idx="2127">
                  <c:v>6.6604999999999998E-2</c:v>
                </c:pt>
                <c:pt idx="2128">
                  <c:v>6.6604999999999998E-2</c:v>
                </c:pt>
                <c:pt idx="2129">
                  <c:v>6.5323999999999993E-2</c:v>
                </c:pt>
                <c:pt idx="2130">
                  <c:v>6.5323999999999993E-2</c:v>
                </c:pt>
                <c:pt idx="2131">
                  <c:v>6.6604999999999998E-2</c:v>
                </c:pt>
                <c:pt idx="2132">
                  <c:v>6.5323999999999993E-2</c:v>
                </c:pt>
                <c:pt idx="2133">
                  <c:v>6.5323999999999993E-2</c:v>
                </c:pt>
                <c:pt idx="2134">
                  <c:v>6.5323999999999993E-2</c:v>
                </c:pt>
                <c:pt idx="2135">
                  <c:v>6.6604999999999998E-2</c:v>
                </c:pt>
                <c:pt idx="2136">
                  <c:v>6.5323999999999993E-2</c:v>
                </c:pt>
                <c:pt idx="2137">
                  <c:v>6.6604999999999998E-2</c:v>
                </c:pt>
                <c:pt idx="2138">
                  <c:v>6.5323999999999993E-2</c:v>
                </c:pt>
                <c:pt idx="2139">
                  <c:v>6.5323999999999993E-2</c:v>
                </c:pt>
                <c:pt idx="2140">
                  <c:v>6.5323999999999993E-2</c:v>
                </c:pt>
                <c:pt idx="2141">
                  <c:v>6.6604999999999998E-2</c:v>
                </c:pt>
                <c:pt idx="2142">
                  <c:v>6.5323999999999993E-2</c:v>
                </c:pt>
                <c:pt idx="2143">
                  <c:v>6.6604999999999998E-2</c:v>
                </c:pt>
                <c:pt idx="2144">
                  <c:v>6.5323999999999993E-2</c:v>
                </c:pt>
                <c:pt idx="2145">
                  <c:v>6.5323999999999993E-2</c:v>
                </c:pt>
                <c:pt idx="2146">
                  <c:v>6.6604999999999998E-2</c:v>
                </c:pt>
                <c:pt idx="2147">
                  <c:v>6.5323999999999993E-2</c:v>
                </c:pt>
                <c:pt idx="2148">
                  <c:v>6.6604999999999998E-2</c:v>
                </c:pt>
                <c:pt idx="2149">
                  <c:v>6.5323999999999993E-2</c:v>
                </c:pt>
                <c:pt idx="2150">
                  <c:v>6.5323999999999993E-2</c:v>
                </c:pt>
                <c:pt idx="2151">
                  <c:v>6.5323999999999993E-2</c:v>
                </c:pt>
                <c:pt idx="2152">
                  <c:v>6.5323999999999993E-2</c:v>
                </c:pt>
                <c:pt idx="2153">
                  <c:v>6.5323999999999993E-2</c:v>
                </c:pt>
                <c:pt idx="2154">
                  <c:v>6.5323999999999993E-2</c:v>
                </c:pt>
                <c:pt idx="2155">
                  <c:v>6.5323999999999993E-2</c:v>
                </c:pt>
                <c:pt idx="2156">
                  <c:v>6.5323999999999993E-2</c:v>
                </c:pt>
                <c:pt idx="2157">
                  <c:v>6.6604999999999998E-2</c:v>
                </c:pt>
                <c:pt idx="2158">
                  <c:v>6.6604999999999998E-2</c:v>
                </c:pt>
                <c:pt idx="2159">
                  <c:v>6.6604999999999998E-2</c:v>
                </c:pt>
                <c:pt idx="2160">
                  <c:v>6.5323999999999993E-2</c:v>
                </c:pt>
                <c:pt idx="2161">
                  <c:v>6.6604999999999998E-2</c:v>
                </c:pt>
                <c:pt idx="2162">
                  <c:v>6.6604999999999998E-2</c:v>
                </c:pt>
                <c:pt idx="2163">
                  <c:v>6.6604999999999998E-2</c:v>
                </c:pt>
                <c:pt idx="2164">
                  <c:v>6.5323999999999993E-2</c:v>
                </c:pt>
                <c:pt idx="2165">
                  <c:v>6.5323999999999993E-2</c:v>
                </c:pt>
                <c:pt idx="2166">
                  <c:v>6.6604999999999998E-2</c:v>
                </c:pt>
                <c:pt idx="2167">
                  <c:v>6.5323999999999993E-2</c:v>
                </c:pt>
                <c:pt idx="2168">
                  <c:v>6.6604999999999998E-2</c:v>
                </c:pt>
                <c:pt idx="2169">
                  <c:v>6.6604999999999998E-2</c:v>
                </c:pt>
                <c:pt idx="2170">
                  <c:v>6.6604999999999998E-2</c:v>
                </c:pt>
                <c:pt idx="2171">
                  <c:v>6.6604999999999998E-2</c:v>
                </c:pt>
                <c:pt idx="2172">
                  <c:v>6.6604999999999998E-2</c:v>
                </c:pt>
                <c:pt idx="2173">
                  <c:v>6.5323999999999993E-2</c:v>
                </c:pt>
                <c:pt idx="2174">
                  <c:v>6.6604999999999998E-2</c:v>
                </c:pt>
                <c:pt idx="2175">
                  <c:v>6.5323999999999993E-2</c:v>
                </c:pt>
                <c:pt idx="2176">
                  <c:v>6.5323999999999993E-2</c:v>
                </c:pt>
                <c:pt idx="2177">
                  <c:v>6.6604999999999998E-2</c:v>
                </c:pt>
                <c:pt idx="2178">
                  <c:v>6.6604999999999998E-2</c:v>
                </c:pt>
                <c:pt idx="2179">
                  <c:v>6.5323999999999993E-2</c:v>
                </c:pt>
                <c:pt idx="2180">
                  <c:v>6.5323999999999993E-2</c:v>
                </c:pt>
                <c:pt idx="2181">
                  <c:v>6.6604999999999998E-2</c:v>
                </c:pt>
                <c:pt idx="2182">
                  <c:v>6.6604999999999998E-2</c:v>
                </c:pt>
                <c:pt idx="2183">
                  <c:v>6.6604999999999998E-2</c:v>
                </c:pt>
                <c:pt idx="2184">
                  <c:v>6.5323999999999993E-2</c:v>
                </c:pt>
                <c:pt idx="2185">
                  <c:v>6.5323999999999993E-2</c:v>
                </c:pt>
                <c:pt idx="2186">
                  <c:v>6.6604999999999998E-2</c:v>
                </c:pt>
                <c:pt idx="2187">
                  <c:v>6.6604999999999998E-2</c:v>
                </c:pt>
                <c:pt idx="2188">
                  <c:v>6.6604999999999998E-2</c:v>
                </c:pt>
                <c:pt idx="2189">
                  <c:v>6.6604999999999998E-2</c:v>
                </c:pt>
                <c:pt idx="2190">
                  <c:v>6.6604999999999998E-2</c:v>
                </c:pt>
                <c:pt idx="2191">
                  <c:v>6.5323999999999993E-2</c:v>
                </c:pt>
                <c:pt idx="2192">
                  <c:v>6.5323999999999993E-2</c:v>
                </c:pt>
                <c:pt idx="2193">
                  <c:v>6.6604999999999998E-2</c:v>
                </c:pt>
                <c:pt idx="2194">
                  <c:v>6.6604999999999998E-2</c:v>
                </c:pt>
                <c:pt idx="2195">
                  <c:v>6.5323999999999993E-2</c:v>
                </c:pt>
                <c:pt idx="2196">
                  <c:v>6.6604999999999998E-2</c:v>
                </c:pt>
                <c:pt idx="2197">
                  <c:v>6.5323999999999993E-2</c:v>
                </c:pt>
                <c:pt idx="2198">
                  <c:v>6.6604999999999998E-2</c:v>
                </c:pt>
                <c:pt idx="2199">
                  <c:v>6.6604999999999998E-2</c:v>
                </c:pt>
                <c:pt idx="2200">
                  <c:v>6.5323999999999993E-2</c:v>
                </c:pt>
                <c:pt idx="2201">
                  <c:v>6.6604999999999998E-2</c:v>
                </c:pt>
                <c:pt idx="2202">
                  <c:v>6.6604999999999998E-2</c:v>
                </c:pt>
                <c:pt idx="2203">
                  <c:v>6.6604999999999998E-2</c:v>
                </c:pt>
                <c:pt idx="2204">
                  <c:v>6.6604999999999998E-2</c:v>
                </c:pt>
                <c:pt idx="2205">
                  <c:v>6.6604999999999998E-2</c:v>
                </c:pt>
                <c:pt idx="2206">
                  <c:v>6.6604999999999998E-2</c:v>
                </c:pt>
                <c:pt idx="2207">
                  <c:v>6.6604999999999998E-2</c:v>
                </c:pt>
                <c:pt idx="2208">
                  <c:v>6.6604999999999998E-2</c:v>
                </c:pt>
                <c:pt idx="2209">
                  <c:v>6.5323999999999993E-2</c:v>
                </c:pt>
                <c:pt idx="2210">
                  <c:v>6.6604999999999998E-2</c:v>
                </c:pt>
                <c:pt idx="2211">
                  <c:v>6.6604999999999998E-2</c:v>
                </c:pt>
                <c:pt idx="2212">
                  <c:v>6.7886000000000002E-2</c:v>
                </c:pt>
                <c:pt idx="2213">
                  <c:v>6.6604999999999998E-2</c:v>
                </c:pt>
                <c:pt idx="2214">
                  <c:v>6.5323999999999993E-2</c:v>
                </c:pt>
                <c:pt idx="2215">
                  <c:v>6.6604999999999998E-2</c:v>
                </c:pt>
                <c:pt idx="2216">
                  <c:v>6.6604999999999998E-2</c:v>
                </c:pt>
                <c:pt idx="2217">
                  <c:v>6.6604999999999998E-2</c:v>
                </c:pt>
                <c:pt idx="2218">
                  <c:v>6.5323999999999993E-2</c:v>
                </c:pt>
                <c:pt idx="2219">
                  <c:v>6.6604999999999998E-2</c:v>
                </c:pt>
                <c:pt idx="2220">
                  <c:v>6.6604999999999998E-2</c:v>
                </c:pt>
                <c:pt idx="2221">
                  <c:v>6.6604999999999998E-2</c:v>
                </c:pt>
                <c:pt idx="2222">
                  <c:v>6.6604999999999998E-2</c:v>
                </c:pt>
                <c:pt idx="2223">
                  <c:v>6.6604999999999998E-2</c:v>
                </c:pt>
                <c:pt idx="2224">
                  <c:v>6.5323999999999993E-2</c:v>
                </c:pt>
                <c:pt idx="2225">
                  <c:v>6.6604999999999998E-2</c:v>
                </c:pt>
                <c:pt idx="2226">
                  <c:v>6.6604999999999998E-2</c:v>
                </c:pt>
                <c:pt idx="2227">
                  <c:v>6.6604999999999998E-2</c:v>
                </c:pt>
                <c:pt idx="2228">
                  <c:v>6.6604999999999998E-2</c:v>
                </c:pt>
                <c:pt idx="2229">
                  <c:v>6.6604999999999998E-2</c:v>
                </c:pt>
                <c:pt idx="2230">
                  <c:v>6.5323999999999993E-2</c:v>
                </c:pt>
                <c:pt idx="2231">
                  <c:v>6.6604999999999998E-2</c:v>
                </c:pt>
                <c:pt idx="2232">
                  <c:v>6.6604999999999998E-2</c:v>
                </c:pt>
                <c:pt idx="2233">
                  <c:v>6.5323999999999993E-2</c:v>
                </c:pt>
                <c:pt idx="2234">
                  <c:v>6.6604999999999998E-2</c:v>
                </c:pt>
                <c:pt idx="2235">
                  <c:v>6.6604999999999998E-2</c:v>
                </c:pt>
                <c:pt idx="2236">
                  <c:v>6.6604999999999998E-2</c:v>
                </c:pt>
                <c:pt idx="2237">
                  <c:v>6.6604999999999998E-2</c:v>
                </c:pt>
                <c:pt idx="2238">
                  <c:v>6.6604999999999998E-2</c:v>
                </c:pt>
                <c:pt idx="2239">
                  <c:v>6.6604999999999998E-2</c:v>
                </c:pt>
                <c:pt idx="2240">
                  <c:v>6.6604999999999998E-2</c:v>
                </c:pt>
                <c:pt idx="2241">
                  <c:v>6.6604999999999998E-2</c:v>
                </c:pt>
                <c:pt idx="2242">
                  <c:v>6.5323999999999993E-2</c:v>
                </c:pt>
                <c:pt idx="2243">
                  <c:v>6.6604999999999998E-2</c:v>
                </c:pt>
                <c:pt idx="2244">
                  <c:v>6.6604999999999998E-2</c:v>
                </c:pt>
                <c:pt idx="2245">
                  <c:v>6.6604999999999998E-2</c:v>
                </c:pt>
                <c:pt idx="2246">
                  <c:v>6.6604999999999998E-2</c:v>
                </c:pt>
                <c:pt idx="2247">
                  <c:v>6.6604999999999998E-2</c:v>
                </c:pt>
                <c:pt idx="2248">
                  <c:v>6.6604999999999998E-2</c:v>
                </c:pt>
                <c:pt idx="2249">
                  <c:v>6.6604999999999998E-2</c:v>
                </c:pt>
                <c:pt idx="2250">
                  <c:v>6.6604999999999998E-2</c:v>
                </c:pt>
                <c:pt idx="2251">
                  <c:v>6.7886000000000002E-2</c:v>
                </c:pt>
                <c:pt idx="2252">
                  <c:v>6.6604999999999998E-2</c:v>
                </c:pt>
                <c:pt idx="2253">
                  <c:v>6.6604999999999998E-2</c:v>
                </c:pt>
                <c:pt idx="2254">
                  <c:v>6.5323999999999993E-2</c:v>
                </c:pt>
                <c:pt idx="2255">
                  <c:v>6.6604999999999998E-2</c:v>
                </c:pt>
                <c:pt idx="2256">
                  <c:v>6.7886000000000002E-2</c:v>
                </c:pt>
                <c:pt idx="2257">
                  <c:v>6.5323999999999993E-2</c:v>
                </c:pt>
                <c:pt idx="2258">
                  <c:v>6.6604999999999998E-2</c:v>
                </c:pt>
                <c:pt idx="2259">
                  <c:v>6.6604999999999998E-2</c:v>
                </c:pt>
                <c:pt idx="2260">
                  <c:v>6.6604999999999998E-2</c:v>
                </c:pt>
                <c:pt idx="2261">
                  <c:v>6.6604999999999998E-2</c:v>
                </c:pt>
                <c:pt idx="2262">
                  <c:v>6.6604999999999998E-2</c:v>
                </c:pt>
                <c:pt idx="2263">
                  <c:v>6.6604999999999998E-2</c:v>
                </c:pt>
                <c:pt idx="2264">
                  <c:v>6.6604999999999998E-2</c:v>
                </c:pt>
                <c:pt idx="2265">
                  <c:v>6.6604999999999998E-2</c:v>
                </c:pt>
                <c:pt idx="2266">
                  <c:v>6.6604999999999998E-2</c:v>
                </c:pt>
                <c:pt idx="2267">
                  <c:v>6.6604999999999998E-2</c:v>
                </c:pt>
                <c:pt idx="2268">
                  <c:v>6.6604999999999998E-2</c:v>
                </c:pt>
                <c:pt idx="2269">
                  <c:v>6.6604999999999998E-2</c:v>
                </c:pt>
                <c:pt idx="2270">
                  <c:v>6.6604999999999998E-2</c:v>
                </c:pt>
                <c:pt idx="2271">
                  <c:v>6.6604999999999998E-2</c:v>
                </c:pt>
                <c:pt idx="2272">
                  <c:v>6.5323999999999993E-2</c:v>
                </c:pt>
                <c:pt idx="2273">
                  <c:v>6.6604999999999998E-2</c:v>
                </c:pt>
                <c:pt idx="2274">
                  <c:v>6.6604999999999998E-2</c:v>
                </c:pt>
                <c:pt idx="2275">
                  <c:v>6.6604999999999998E-2</c:v>
                </c:pt>
                <c:pt idx="2276">
                  <c:v>6.6604999999999998E-2</c:v>
                </c:pt>
                <c:pt idx="2277">
                  <c:v>6.6604999999999998E-2</c:v>
                </c:pt>
                <c:pt idx="2278">
                  <c:v>6.6604999999999998E-2</c:v>
                </c:pt>
                <c:pt idx="2279">
                  <c:v>6.6604999999999998E-2</c:v>
                </c:pt>
                <c:pt idx="2280">
                  <c:v>6.5323999999999993E-2</c:v>
                </c:pt>
                <c:pt idx="2281">
                  <c:v>6.5323999999999993E-2</c:v>
                </c:pt>
                <c:pt idx="2282">
                  <c:v>6.6604999999999998E-2</c:v>
                </c:pt>
                <c:pt idx="2283">
                  <c:v>6.6604999999999998E-2</c:v>
                </c:pt>
                <c:pt idx="2284">
                  <c:v>6.5323999999999993E-2</c:v>
                </c:pt>
                <c:pt idx="2285">
                  <c:v>6.6604999999999998E-2</c:v>
                </c:pt>
                <c:pt idx="2286">
                  <c:v>6.6604999999999998E-2</c:v>
                </c:pt>
                <c:pt idx="2287">
                  <c:v>6.5323999999999993E-2</c:v>
                </c:pt>
                <c:pt idx="2288">
                  <c:v>6.6604999999999998E-2</c:v>
                </c:pt>
                <c:pt idx="2289">
                  <c:v>6.7886000000000002E-2</c:v>
                </c:pt>
                <c:pt idx="2290">
                  <c:v>6.5323999999999993E-2</c:v>
                </c:pt>
                <c:pt idx="2291">
                  <c:v>6.6604999999999998E-2</c:v>
                </c:pt>
                <c:pt idx="2292">
                  <c:v>6.6604999999999998E-2</c:v>
                </c:pt>
                <c:pt idx="2293">
                  <c:v>6.6604999999999998E-2</c:v>
                </c:pt>
                <c:pt idx="2294">
                  <c:v>6.6604999999999998E-2</c:v>
                </c:pt>
                <c:pt idx="2295">
                  <c:v>6.6604999999999998E-2</c:v>
                </c:pt>
                <c:pt idx="2296">
                  <c:v>6.5323999999999993E-2</c:v>
                </c:pt>
                <c:pt idx="2297">
                  <c:v>6.6604999999999998E-2</c:v>
                </c:pt>
                <c:pt idx="2298">
                  <c:v>6.6604999999999998E-2</c:v>
                </c:pt>
                <c:pt idx="2299">
                  <c:v>6.5323999999999993E-2</c:v>
                </c:pt>
                <c:pt idx="2300">
                  <c:v>6.6604999999999998E-2</c:v>
                </c:pt>
                <c:pt idx="2301">
                  <c:v>6.6604999999999998E-2</c:v>
                </c:pt>
                <c:pt idx="2302">
                  <c:v>6.6604999999999998E-2</c:v>
                </c:pt>
                <c:pt idx="2303">
                  <c:v>6.6604999999999998E-2</c:v>
                </c:pt>
                <c:pt idx="2304">
                  <c:v>6.6604999999999998E-2</c:v>
                </c:pt>
                <c:pt idx="2305">
                  <c:v>6.5323999999999993E-2</c:v>
                </c:pt>
                <c:pt idx="2306">
                  <c:v>6.6604999999999998E-2</c:v>
                </c:pt>
                <c:pt idx="2307">
                  <c:v>6.6604999999999998E-2</c:v>
                </c:pt>
                <c:pt idx="2308">
                  <c:v>6.6604999999999998E-2</c:v>
                </c:pt>
                <c:pt idx="2309">
                  <c:v>6.6604999999999998E-2</c:v>
                </c:pt>
                <c:pt idx="2310">
                  <c:v>6.6604999999999998E-2</c:v>
                </c:pt>
                <c:pt idx="2311">
                  <c:v>6.7886000000000002E-2</c:v>
                </c:pt>
                <c:pt idx="2312">
                  <c:v>6.6604999999999998E-2</c:v>
                </c:pt>
                <c:pt idx="2313">
                  <c:v>6.5323999999999993E-2</c:v>
                </c:pt>
                <c:pt idx="2314">
                  <c:v>6.6604999999999998E-2</c:v>
                </c:pt>
                <c:pt idx="2315">
                  <c:v>6.6604999999999998E-2</c:v>
                </c:pt>
                <c:pt idx="2316">
                  <c:v>6.6604999999999998E-2</c:v>
                </c:pt>
                <c:pt idx="2317">
                  <c:v>6.5323999999999993E-2</c:v>
                </c:pt>
                <c:pt idx="2318">
                  <c:v>6.6604999999999998E-2</c:v>
                </c:pt>
                <c:pt idx="2319">
                  <c:v>6.6604999999999998E-2</c:v>
                </c:pt>
                <c:pt idx="2320">
                  <c:v>6.7886000000000002E-2</c:v>
                </c:pt>
                <c:pt idx="2321">
                  <c:v>6.6604999999999998E-2</c:v>
                </c:pt>
                <c:pt idx="2322">
                  <c:v>6.7886000000000002E-2</c:v>
                </c:pt>
                <c:pt idx="2323">
                  <c:v>6.6604999999999998E-2</c:v>
                </c:pt>
                <c:pt idx="2324">
                  <c:v>6.5323999999999993E-2</c:v>
                </c:pt>
                <c:pt idx="2325">
                  <c:v>6.6604999999999998E-2</c:v>
                </c:pt>
                <c:pt idx="2326">
                  <c:v>6.7886000000000002E-2</c:v>
                </c:pt>
                <c:pt idx="2327">
                  <c:v>6.6604999999999998E-2</c:v>
                </c:pt>
                <c:pt idx="2328">
                  <c:v>6.6604999999999998E-2</c:v>
                </c:pt>
                <c:pt idx="2329">
                  <c:v>6.7886000000000002E-2</c:v>
                </c:pt>
                <c:pt idx="2330">
                  <c:v>6.7886000000000002E-2</c:v>
                </c:pt>
                <c:pt idx="2331">
                  <c:v>6.7886000000000002E-2</c:v>
                </c:pt>
                <c:pt idx="2332">
                  <c:v>6.6604999999999998E-2</c:v>
                </c:pt>
                <c:pt idx="2333">
                  <c:v>6.7886000000000002E-2</c:v>
                </c:pt>
                <c:pt idx="2334">
                  <c:v>6.7886000000000002E-2</c:v>
                </c:pt>
                <c:pt idx="2335">
                  <c:v>6.7886000000000002E-2</c:v>
                </c:pt>
                <c:pt idx="2336">
                  <c:v>6.6604999999999998E-2</c:v>
                </c:pt>
                <c:pt idx="2337">
                  <c:v>6.9167000000000006E-2</c:v>
                </c:pt>
                <c:pt idx="2338">
                  <c:v>6.7886000000000002E-2</c:v>
                </c:pt>
                <c:pt idx="2339">
                  <c:v>6.7886000000000002E-2</c:v>
                </c:pt>
                <c:pt idx="2340">
                  <c:v>6.7886000000000002E-2</c:v>
                </c:pt>
                <c:pt idx="2341">
                  <c:v>6.7886000000000002E-2</c:v>
                </c:pt>
                <c:pt idx="2342">
                  <c:v>6.9167000000000006E-2</c:v>
                </c:pt>
                <c:pt idx="2343">
                  <c:v>6.7886000000000002E-2</c:v>
                </c:pt>
                <c:pt idx="2344">
                  <c:v>6.9167000000000006E-2</c:v>
                </c:pt>
                <c:pt idx="2345">
                  <c:v>6.9167000000000006E-2</c:v>
                </c:pt>
                <c:pt idx="2346">
                  <c:v>6.9167000000000006E-2</c:v>
                </c:pt>
                <c:pt idx="2347">
                  <c:v>6.7886000000000002E-2</c:v>
                </c:pt>
                <c:pt idx="2348">
                  <c:v>6.9167000000000006E-2</c:v>
                </c:pt>
                <c:pt idx="2349">
                  <c:v>6.9167000000000006E-2</c:v>
                </c:pt>
                <c:pt idx="2350">
                  <c:v>6.9167000000000006E-2</c:v>
                </c:pt>
                <c:pt idx="2351">
                  <c:v>6.9167000000000006E-2</c:v>
                </c:pt>
                <c:pt idx="2352">
                  <c:v>6.9167000000000006E-2</c:v>
                </c:pt>
                <c:pt idx="2353">
                  <c:v>6.9167000000000006E-2</c:v>
                </c:pt>
                <c:pt idx="2354">
                  <c:v>6.7886000000000002E-2</c:v>
                </c:pt>
                <c:pt idx="2355">
                  <c:v>6.9167000000000006E-2</c:v>
                </c:pt>
                <c:pt idx="2356">
                  <c:v>6.7886000000000002E-2</c:v>
                </c:pt>
                <c:pt idx="2357">
                  <c:v>6.7886000000000002E-2</c:v>
                </c:pt>
                <c:pt idx="2358">
                  <c:v>6.9167000000000006E-2</c:v>
                </c:pt>
                <c:pt idx="2359">
                  <c:v>6.9167000000000006E-2</c:v>
                </c:pt>
                <c:pt idx="2360">
                  <c:v>6.9167000000000006E-2</c:v>
                </c:pt>
                <c:pt idx="2361">
                  <c:v>6.9167000000000006E-2</c:v>
                </c:pt>
                <c:pt idx="2362">
                  <c:v>6.9167000000000006E-2</c:v>
                </c:pt>
                <c:pt idx="2363">
                  <c:v>6.9167000000000006E-2</c:v>
                </c:pt>
                <c:pt idx="2364">
                  <c:v>6.9167000000000006E-2</c:v>
                </c:pt>
                <c:pt idx="2365">
                  <c:v>6.7886000000000002E-2</c:v>
                </c:pt>
                <c:pt idx="2366">
                  <c:v>6.9167000000000006E-2</c:v>
                </c:pt>
                <c:pt idx="2367">
                  <c:v>6.9167000000000006E-2</c:v>
                </c:pt>
                <c:pt idx="2368">
                  <c:v>6.9167000000000006E-2</c:v>
                </c:pt>
                <c:pt idx="2369">
                  <c:v>6.9167000000000006E-2</c:v>
                </c:pt>
                <c:pt idx="2370">
                  <c:v>6.9167000000000006E-2</c:v>
                </c:pt>
                <c:pt idx="2371">
                  <c:v>6.7886000000000002E-2</c:v>
                </c:pt>
                <c:pt idx="2372">
                  <c:v>6.9167000000000006E-2</c:v>
                </c:pt>
                <c:pt idx="2373">
                  <c:v>6.9167000000000006E-2</c:v>
                </c:pt>
                <c:pt idx="2374">
                  <c:v>6.9167000000000006E-2</c:v>
                </c:pt>
                <c:pt idx="2375">
                  <c:v>7.0447999999999997E-2</c:v>
                </c:pt>
                <c:pt idx="2376">
                  <c:v>6.7886000000000002E-2</c:v>
                </c:pt>
                <c:pt idx="2377">
                  <c:v>6.9167000000000006E-2</c:v>
                </c:pt>
                <c:pt idx="2378">
                  <c:v>7.0447999999999997E-2</c:v>
                </c:pt>
                <c:pt idx="2379">
                  <c:v>6.7886000000000002E-2</c:v>
                </c:pt>
                <c:pt idx="2380">
                  <c:v>6.7886000000000002E-2</c:v>
                </c:pt>
                <c:pt idx="2381">
                  <c:v>6.9167000000000006E-2</c:v>
                </c:pt>
                <c:pt idx="2382">
                  <c:v>6.9167000000000006E-2</c:v>
                </c:pt>
                <c:pt idx="2383">
                  <c:v>6.7886000000000002E-2</c:v>
                </c:pt>
                <c:pt idx="2384">
                  <c:v>6.7886000000000002E-2</c:v>
                </c:pt>
                <c:pt idx="2385">
                  <c:v>6.7886000000000002E-2</c:v>
                </c:pt>
                <c:pt idx="2386">
                  <c:v>6.9167000000000006E-2</c:v>
                </c:pt>
                <c:pt idx="2387">
                  <c:v>6.7886000000000002E-2</c:v>
                </c:pt>
                <c:pt idx="2388">
                  <c:v>6.7886000000000002E-2</c:v>
                </c:pt>
                <c:pt idx="2389">
                  <c:v>6.9167000000000006E-2</c:v>
                </c:pt>
                <c:pt idx="2390">
                  <c:v>6.7886000000000002E-2</c:v>
                </c:pt>
                <c:pt idx="2391">
                  <c:v>6.6604999999999998E-2</c:v>
                </c:pt>
                <c:pt idx="2392">
                  <c:v>6.9167000000000006E-2</c:v>
                </c:pt>
                <c:pt idx="2393">
                  <c:v>6.9167000000000006E-2</c:v>
                </c:pt>
                <c:pt idx="2394">
                  <c:v>6.9167000000000006E-2</c:v>
                </c:pt>
                <c:pt idx="2395">
                  <c:v>6.9167000000000006E-2</c:v>
                </c:pt>
                <c:pt idx="2396">
                  <c:v>6.7886000000000002E-2</c:v>
                </c:pt>
                <c:pt idx="2397">
                  <c:v>6.9167000000000006E-2</c:v>
                </c:pt>
                <c:pt idx="2398">
                  <c:v>6.7886000000000002E-2</c:v>
                </c:pt>
                <c:pt idx="2399">
                  <c:v>6.9167000000000006E-2</c:v>
                </c:pt>
                <c:pt idx="2400">
                  <c:v>6.6604999999999998E-2</c:v>
                </c:pt>
                <c:pt idx="2401">
                  <c:v>6.9167000000000006E-2</c:v>
                </c:pt>
                <c:pt idx="2402">
                  <c:v>6.9167000000000006E-2</c:v>
                </c:pt>
                <c:pt idx="2403">
                  <c:v>6.7886000000000002E-2</c:v>
                </c:pt>
                <c:pt idx="2404">
                  <c:v>6.9167000000000006E-2</c:v>
                </c:pt>
                <c:pt idx="2405">
                  <c:v>6.9167000000000006E-2</c:v>
                </c:pt>
                <c:pt idx="2406">
                  <c:v>6.9167000000000006E-2</c:v>
                </c:pt>
                <c:pt idx="2407">
                  <c:v>6.9167000000000006E-2</c:v>
                </c:pt>
                <c:pt idx="2408">
                  <c:v>6.7886000000000002E-2</c:v>
                </c:pt>
                <c:pt idx="2409">
                  <c:v>6.9167000000000006E-2</c:v>
                </c:pt>
                <c:pt idx="2410">
                  <c:v>6.7886000000000002E-2</c:v>
                </c:pt>
                <c:pt idx="2411">
                  <c:v>6.6604999999999998E-2</c:v>
                </c:pt>
                <c:pt idx="2412">
                  <c:v>6.9167000000000006E-2</c:v>
                </c:pt>
                <c:pt idx="2413">
                  <c:v>6.9167000000000006E-2</c:v>
                </c:pt>
                <c:pt idx="2414">
                  <c:v>6.6604999999999998E-2</c:v>
                </c:pt>
                <c:pt idx="2415">
                  <c:v>6.7886000000000002E-2</c:v>
                </c:pt>
                <c:pt idx="2416">
                  <c:v>6.9167000000000006E-2</c:v>
                </c:pt>
                <c:pt idx="2417">
                  <c:v>6.7886000000000002E-2</c:v>
                </c:pt>
                <c:pt idx="2418">
                  <c:v>6.7886000000000002E-2</c:v>
                </c:pt>
                <c:pt idx="2419">
                  <c:v>6.7886000000000002E-2</c:v>
                </c:pt>
                <c:pt idx="2420">
                  <c:v>6.7886000000000002E-2</c:v>
                </c:pt>
                <c:pt idx="2421">
                  <c:v>6.9167000000000006E-2</c:v>
                </c:pt>
                <c:pt idx="2422">
                  <c:v>6.7886000000000002E-2</c:v>
                </c:pt>
                <c:pt idx="2423">
                  <c:v>6.9167000000000006E-2</c:v>
                </c:pt>
                <c:pt idx="2424">
                  <c:v>6.9167000000000006E-2</c:v>
                </c:pt>
                <c:pt idx="2425">
                  <c:v>6.6604999999999998E-2</c:v>
                </c:pt>
                <c:pt idx="2426">
                  <c:v>6.7886000000000002E-2</c:v>
                </c:pt>
                <c:pt idx="2427">
                  <c:v>6.9167000000000006E-2</c:v>
                </c:pt>
                <c:pt idx="2428">
                  <c:v>6.9167000000000006E-2</c:v>
                </c:pt>
                <c:pt idx="2429">
                  <c:v>6.7886000000000002E-2</c:v>
                </c:pt>
                <c:pt idx="2430">
                  <c:v>6.6604999999999998E-2</c:v>
                </c:pt>
                <c:pt idx="2431">
                  <c:v>6.7886000000000002E-2</c:v>
                </c:pt>
                <c:pt idx="2432">
                  <c:v>6.9167000000000006E-2</c:v>
                </c:pt>
                <c:pt idx="2433">
                  <c:v>6.6604999999999998E-2</c:v>
                </c:pt>
                <c:pt idx="2434">
                  <c:v>6.9167000000000006E-2</c:v>
                </c:pt>
                <c:pt idx="2435">
                  <c:v>6.7886000000000002E-2</c:v>
                </c:pt>
                <c:pt idx="2436">
                  <c:v>6.6604999999999998E-2</c:v>
                </c:pt>
                <c:pt idx="2437">
                  <c:v>6.7886000000000002E-2</c:v>
                </c:pt>
                <c:pt idx="2438">
                  <c:v>6.7886000000000002E-2</c:v>
                </c:pt>
                <c:pt idx="2439">
                  <c:v>6.7886000000000002E-2</c:v>
                </c:pt>
                <c:pt idx="2440">
                  <c:v>6.9167000000000006E-2</c:v>
                </c:pt>
                <c:pt idx="2441">
                  <c:v>6.6604999999999998E-2</c:v>
                </c:pt>
                <c:pt idx="2442">
                  <c:v>6.7886000000000002E-2</c:v>
                </c:pt>
                <c:pt idx="2443">
                  <c:v>6.7886000000000002E-2</c:v>
                </c:pt>
                <c:pt idx="2444">
                  <c:v>6.6604999999999998E-2</c:v>
                </c:pt>
                <c:pt idx="2445">
                  <c:v>6.9167000000000006E-2</c:v>
                </c:pt>
                <c:pt idx="2446">
                  <c:v>6.9167000000000006E-2</c:v>
                </c:pt>
                <c:pt idx="2447">
                  <c:v>6.6604999999999998E-2</c:v>
                </c:pt>
                <c:pt idx="2448">
                  <c:v>6.7886000000000002E-2</c:v>
                </c:pt>
                <c:pt idx="2449">
                  <c:v>6.9167000000000006E-2</c:v>
                </c:pt>
                <c:pt idx="2450">
                  <c:v>6.7886000000000002E-2</c:v>
                </c:pt>
                <c:pt idx="2451">
                  <c:v>6.7886000000000002E-2</c:v>
                </c:pt>
                <c:pt idx="2452">
                  <c:v>6.7886000000000002E-2</c:v>
                </c:pt>
                <c:pt idx="2453">
                  <c:v>6.7886000000000002E-2</c:v>
                </c:pt>
                <c:pt idx="2454">
                  <c:v>6.9167000000000006E-2</c:v>
                </c:pt>
                <c:pt idx="2455">
                  <c:v>6.7886000000000002E-2</c:v>
                </c:pt>
                <c:pt idx="2456">
                  <c:v>6.6604999999999998E-2</c:v>
                </c:pt>
                <c:pt idx="2457">
                  <c:v>6.9167000000000006E-2</c:v>
                </c:pt>
                <c:pt idx="2458">
                  <c:v>6.7886000000000002E-2</c:v>
                </c:pt>
                <c:pt idx="2459">
                  <c:v>6.7886000000000002E-2</c:v>
                </c:pt>
                <c:pt idx="2460">
                  <c:v>6.9167000000000006E-2</c:v>
                </c:pt>
                <c:pt idx="2461">
                  <c:v>6.9167000000000006E-2</c:v>
                </c:pt>
                <c:pt idx="2462">
                  <c:v>6.7886000000000002E-2</c:v>
                </c:pt>
                <c:pt idx="2463">
                  <c:v>6.6604999999999998E-2</c:v>
                </c:pt>
                <c:pt idx="2464">
                  <c:v>6.9167000000000006E-2</c:v>
                </c:pt>
                <c:pt idx="2465">
                  <c:v>6.9167000000000006E-2</c:v>
                </c:pt>
                <c:pt idx="2466">
                  <c:v>6.6604999999999998E-2</c:v>
                </c:pt>
                <c:pt idx="2467">
                  <c:v>6.9167000000000006E-2</c:v>
                </c:pt>
                <c:pt idx="2468">
                  <c:v>6.9167000000000006E-2</c:v>
                </c:pt>
                <c:pt idx="2469">
                  <c:v>6.6604999999999998E-2</c:v>
                </c:pt>
                <c:pt idx="2470">
                  <c:v>6.9167000000000006E-2</c:v>
                </c:pt>
                <c:pt idx="2471">
                  <c:v>6.7886000000000002E-2</c:v>
                </c:pt>
                <c:pt idx="2472">
                  <c:v>6.7886000000000002E-2</c:v>
                </c:pt>
                <c:pt idx="2473">
                  <c:v>6.7886000000000002E-2</c:v>
                </c:pt>
                <c:pt idx="2474">
                  <c:v>6.6604999999999998E-2</c:v>
                </c:pt>
                <c:pt idx="2475">
                  <c:v>6.7886000000000002E-2</c:v>
                </c:pt>
                <c:pt idx="2476">
                  <c:v>6.7886000000000002E-2</c:v>
                </c:pt>
                <c:pt idx="2477">
                  <c:v>6.6604999999999998E-2</c:v>
                </c:pt>
                <c:pt idx="2478">
                  <c:v>6.9167000000000006E-2</c:v>
                </c:pt>
                <c:pt idx="2479">
                  <c:v>6.9167000000000006E-2</c:v>
                </c:pt>
                <c:pt idx="2480">
                  <c:v>6.7886000000000002E-2</c:v>
                </c:pt>
                <c:pt idx="2481">
                  <c:v>6.6604999999999998E-2</c:v>
                </c:pt>
                <c:pt idx="2482">
                  <c:v>6.7886000000000002E-2</c:v>
                </c:pt>
                <c:pt idx="2483">
                  <c:v>6.7886000000000002E-2</c:v>
                </c:pt>
                <c:pt idx="2484">
                  <c:v>6.6604999999999998E-2</c:v>
                </c:pt>
                <c:pt idx="2485">
                  <c:v>6.9167000000000006E-2</c:v>
                </c:pt>
                <c:pt idx="2486">
                  <c:v>6.7886000000000002E-2</c:v>
                </c:pt>
                <c:pt idx="2487">
                  <c:v>6.9167000000000006E-2</c:v>
                </c:pt>
                <c:pt idx="2488">
                  <c:v>6.7886000000000002E-2</c:v>
                </c:pt>
                <c:pt idx="2489">
                  <c:v>6.9167000000000006E-2</c:v>
                </c:pt>
                <c:pt idx="2490">
                  <c:v>6.7886000000000002E-2</c:v>
                </c:pt>
                <c:pt idx="2491">
                  <c:v>6.7886000000000002E-2</c:v>
                </c:pt>
                <c:pt idx="2492">
                  <c:v>6.7886000000000002E-2</c:v>
                </c:pt>
                <c:pt idx="2493">
                  <c:v>6.9167000000000006E-2</c:v>
                </c:pt>
                <c:pt idx="2494">
                  <c:v>6.9167000000000006E-2</c:v>
                </c:pt>
                <c:pt idx="2495">
                  <c:v>6.7886000000000002E-2</c:v>
                </c:pt>
                <c:pt idx="2496">
                  <c:v>6.7886000000000002E-2</c:v>
                </c:pt>
                <c:pt idx="2497">
                  <c:v>6.7886000000000002E-2</c:v>
                </c:pt>
                <c:pt idx="2498">
                  <c:v>6.9167000000000006E-2</c:v>
                </c:pt>
                <c:pt idx="2499">
                  <c:v>6.7886000000000002E-2</c:v>
                </c:pt>
                <c:pt idx="2500">
                  <c:v>6.9167000000000006E-2</c:v>
                </c:pt>
                <c:pt idx="2501">
                  <c:v>6.7886000000000002E-2</c:v>
                </c:pt>
                <c:pt idx="2502">
                  <c:v>6.9167000000000006E-2</c:v>
                </c:pt>
                <c:pt idx="2503">
                  <c:v>6.7886000000000002E-2</c:v>
                </c:pt>
                <c:pt idx="2504">
                  <c:v>6.7886000000000002E-2</c:v>
                </c:pt>
                <c:pt idx="2505">
                  <c:v>6.7886000000000002E-2</c:v>
                </c:pt>
                <c:pt idx="2506">
                  <c:v>6.7886000000000002E-2</c:v>
                </c:pt>
                <c:pt idx="2507">
                  <c:v>6.7886000000000002E-2</c:v>
                </c:pt>
                <c:pt idx="2508">
                  <c:v>6.7886000000000002E-2</c:v>
                </c:pt>
                <c:pt idx="2509">
                  <c:v>6.7886000000000002E-2</c:v>
                </c:pt>
                <c:pt idx="2510">
                  <c:v>6.7886000000000002E-2</c:v>
                </c:pt>
                <c:pt idx="2511">
                  <c:v>6.9167000000000006E-2</c:v>
                </c:pt>
                <c:pt idx="2512">
                  <c:v>6.9167000000000006E-2</c:v>
                </c:pt>
                <c:pt idx="2513">
                  <c:v>5.7639000000000003E-2</c:v>
                </c:pt>
                <c:pt idx="2514">
                  <c:v>4.3549999999999998E-2</c:v>
                </c:pt>
                <c:pt idx="2515">
                  <c:v>5.1235000000000003E-2</c:v>
                </c:pt>
                <c:pt idx="2516">
                  <c:v>5.6357999999999998E-2</c:v>
                </c:pt>
                <c:pt idx="2517">
                  <c:v>5.6357999999999998E-2</c:v>
                </c:pt>
                <c:pt idx="2518">
                  <c:v>5.5077000000000001E-2</c:v>
                </c:pt>
                <c:pt idx="2519">
                  <c:v>4.8673000000000001E-2</c:v>
                </c:pt>
                <c:pt idx="2520">
                  <c:v>4.6110999999999999E-2</c:v>
                </c:pt>
                <c:pt idx="2521">
                  <c:v>4.7391999999999997E-2</c:v>
                </c:pt>
                <c:pt idx="2522">
                  <c:v>4.9953999999999998E-2</c:v>
                </c:pt>
                <c:pt idx="2523">
                  <c:v>4.6110999999999999E-2</c:v>
                </c:pt>
                <c:pt idx="2524">
                  <c:v>4.0987999999999997E-2</c:v>
                </c:pt>
                <c:pt idx="2525">
                  <c:v>4.4830000000000002E-2</c:v>
                </c:pt>
                <c:pt idx="2526">
                  <c:v>2.8178999999999999E-2</c:v>
                </c:pt>
                <c:pt idx="2527">
                  <c:v>4.6110999999999999E-2</c:v>
                </c:pt>
                <c:pt idx="2528">
                  <c:v>4.4830000000000002E-2</c:v>
                </c:pt>
                <c:pt idx="2529">
                  <c:v>4.4830000000000002E-2</c:v>
                </c:pt>
                <c:pt idx="2530">
                  <c:v>3.5864E-2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3E-4A2A-80CC-A49B7A051A90}"/>
            </c:ext>
          </c:extLst>
        </c:ser>
        <c:ser>
          <c:idx val="1"/>
          <c:order val="1"/>
          <c:tx>
            <c:v>Easy Difficulty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1.052055993000875E-4"/>
                  <c:y val="-3.836286089238845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val>
            <c:numRef>
              <c:f>Subject2EDAData!$B$4:$B$2534</c:f>
              <c:numCache>
                <c:formatCode>General</c:formatCode>
                <c:ptCount val="2531"/>
                <c:pt idx="0">
                  <c:v>2.9458000000000002E-2</c:v>
                </c:pt>
                <c:pt idx="1">
                  <c:v>5.1232E-2</c:v>
                </c:pt>
                <c:pt idx="2">
                  <c:v>5.2512000000000003E-2</c:v>
                </c:pt>
                <c:pt idx="3">
                  <c:v>5.6355000000000002E-2</c:v>
                </c:pt>
                <c:pt idx="4">
                  <c:v>5.6355000000000002E-2</c:v>
                </c:pt>
                <c:pt idx="5">
                  <c:v>5.6355000000000002E-2</c:v>
                </c:pt>
                <c:pt idx="6">
                  <c:v>5.7636E-2</c:v>
                </c:pt>
                <c:pt idx="7">
                  <c:v>5.8916000000000003E-2</c:v>
                </c:pt>
                <c:pt idx="8">
                  <c:v>5.8916000000000003E-2</c:v>
                </c:pt>
                <c:pt idx="9">
                  <c:v>5.8916000000000003E-2</c:v>
                </c:pt>
                <c:pt idx="10">
                  <c:v>5.7636E-2</c:v>
                </c:pt>
                <c:pt idx="11">
                  <c:v>5.8916000000000003E-2</c:v>
                </c:pt>
                <c:pt idx="12">
                  <c:v>5.8916000000000003E-2</c:v>
                </c:pt>
                <c:pt idx="13">
                  <c:v>5.8916000000000003E-2</c:v>
                </c:pt>
                <c:pt idx="14">
                  <c:v>5.8916000000000003E-2</c:v>
                </c:pt>
                <c:pt idx="15">
                  <c:v>5.7636E-2</c:v>
                </c:pt>
                <c:pt idx="16">
                  <c:v>5.6355000000000002E-2</c:v>
                </c:pt>
                <c:pt idx="17">
                  <c:v>5.7636E-2</c:v>
                </c:pt>
                <c:pt idx="18">
                  <c:v>5.8916000000000003E-2</c:v>
                </c:pt>
                <c:pt idx="19">
                  <c:v>5.6355000000000002E-2</c:v>
                </c:pt>
                <c:pt idx="20">
                  <c:v>5.2512000000000003E-2</c:v>
                </c:pt>
                <c:pt idx="21">
                  <c:v>4.9951000000000002E-2</c:v>
                </c:pt>
                <c:pt idx="22">
                  <c:v>4.9951000000000002E-2</c:v>
                </c:pt>
                <c:pt idx="23">
                  <c:v>5.1232E-2</c:v>
                </c:pt>
                <c:pt idx="24">
                  <c:v>4.9951000000000002E-2</c:v>
                </c:pt>
                <c:pt idx="25">
                  <c:v>4.9951000000000002E-2</c:v>
                </c:pt>
                <c:pt idx="26">
                  <c:v>4.9951000000000002E-2</c:v>
                </c:pt>
                <c:pt idx="27">
                  <c:v>4.8669999999999998E-2</c:v>
                </c:pt>
                <c:pt idx="28">
                  <c:v>4.9951000000000002E-2</c:v>
                </c:pt>
                <c:pt idx="29">
                  <c:v>3.8424E-2</c:v>
                </c:pt>
                <c:pt idx="30">
                  <c:v>3.7143000000000002E-2</c:v>
                </c:pt>
                <c:pt idx="31">
                  <c:v>3.9704000000000003E-2</c:v>
                </c:pt>
                <c:pt idx="32">
                  <c:v>3.8424E-2</c:v>
                </c:pt>
                <c:pt idx="33">
                  <c:v>3.9704000000000003E-2</c:v>
                </c:pt>
                <c:pt idx="34">
                  <c:v>3.9704000000000003E-2</c:v>
                </c:pt>
                <c:pt idx="35">
                  <c:v>3.8424E-2</c:v>
                </c:pt>
                <c:pt idx="36">
                  <c:v>4.0985000000000001E-2</c:v>
                </c:pt>
                <c:pt idx="37">
                  <c:v>3.9704000000000003E-2</c:v>
                </c:pt>
                <c:pt idx="38">
                  <c:v>3.8424E-2</c:v>
                </c:pt>
                <c:pt idx="39">
                  <c:v>3.9704000000000003E-2</c:v>
                </c:pt>
                <c:pt idx="40">
                  <c:v>3.9704000000000003E-2</c:v>
                </c:pt>
                <c:pt idx="41">
                  <c:v>4.0985000000000001E-2</c:v>
                </c:pt>
                <c:pt idx="42">
                  <c:v>4.0985000000000001E-2</c:v>
                </c:pt>
                <c:pt idx="43">
                  <c:v>4.0985000000000001E-2</c:v>
                </c:pt>
                <c:pt idx="44">
                  <c:v>4.0985000000000001E-2</c:v>
                </c:pt>
                <c:pt idx="45">
                  <c:v>4.2265999999999998E-2</c:v>
                </c:pt>
                <c:pt idx="46">
                  <c:v>3.9704000000000003E-2</c:v>
                </c:pt>
                <c:pt idx="47">
                  <c:v>4.2265999999999998E-2</c:v>
                </c:pt>
                <c:pt idx="48">
                  <c:v>4.0985000000000001E-2</c:v>
                </c:pt>
                <c:pt idx="49">
                  <c:v>4.0985000000000001E-2</c:v>
                </c:pt>
                <c:pt idx="50">
                  <c:v>4.0985000000000001E-2</c:v>
                </c:pt>
                <c:pt idx="51">
                  <c:v>4.2265999999999998E-2</c:v>
                </c:pt>
                <c:pt idx="52">
                  <c:v>4.2265999999999998E-2</c:v>
                </c:pt>
                <c:pt idx="53">
                  <c:v>4.0985000000000001E-2</c:v>
                </c:pt>
                <c:pt idx="54">
                  <c:v>4.0985000000000001E-2</c:v>
                </c:pt>
                <c:pt idx="55">
                  <c:v>4.0985000000000001E-2</c:v>
                </c:pt>
                <c:pt idx="56">
                  <c:v>3.8424E-2</c:v>
                </c:pt>
                <c:pt idx="57">
                  <c:v>3.5861999999999998E-2</c:v>
                </c:pt>
                <c:pt idx="58">
                  <c:v>3.8424E-2</c:v>
                </c:pt>
                <c:pt idx="59">
                  <c:v>3.8424E-2</c:v>
                </c:pt>
                <c:pt idx="60">
                  <c:v>3.7143000000000002E-2</c:v>
                </c:pt>
                <c:pt idx="61">
                  <c:v>3.8424E-2</c:v>
                </c:pt>
                <c:pt idx="62">
                  <c:v>3.8424E-2</c:v>
                </c:pt>
                <c:pt idx="63">
                  <c:v>3.8424E-2</c:v>
                </c:pt>
                <c:pt idx="64">
                  <c:v>3.8424E-2</c:v>
                </c:pt>
                <c:pt idx="65">
                  <c:v>3.7143000000000002E-2</c:v>
                </c:pt>
                <c:pt idx="66">
                  <c:v>3.8424E-2</c:v>
                </c:pt>
                <c:pt idx="67">
                  <c:v>3.9704000000000003E-2</c:v>
                </c:pt>
                <c:pt idx="68">
                  <c:v>3.8424E-2</c:v>
                </c:pt>
                <c:pt idx="69">
                  <c:v>3.9704000000000003E-2</c:v>
                </c:pt>
                <c:pt idx="70">
                  <c:v>3.8424E-2</c:v>
                </c:pt>
                <c:pt idx="71">
                  <c:v>3.7143000000000002E-2</c:v>
                </c:pt>
                <c:pt idx="72">
                  <c:v>3.7143000000000002E-2</c:v>
                </c:pt>
                <c:pt idx="73">
                  <c:v>3.8424E-2</c:v>
                </c:pt>
                <c:pt idx="74">
                  <c:v>3.8424E-2</c:v>
                </c:pt>
                <c:pt idx="75">
                  <c:v>3.8424E-2</c:v>
                </c:pt>
                <c:pt idx="76">
                  <c:v>3.9704000000000003E-2</c:v>
                </c:pt>
                <c:pt idx="77">
                  <c:v>3.9704000000000003E-2</c:v>
                </c:pt>
                <c:pt idx="78">
                  <c:v>4.3547000000000002E-2</c:v>
                </c:pt>
                <c:pt idx="79">
                  <c:v>4.3547000000000002E-2</c:v>
                </c:pt>
                <c:pt idx="80">
                  <c:v>4.3547000000000002E-2</c:v>
                </c:pt>
                <c:pt idx="81">
                  <c:v>4.0985000000000001E-2</c:v>
                </c:pt>
                <c:pt idx="82">
                  <c:v>3.9704000000000003E-2</c:v>
                </c:pt>
                <c:pt idx="83">
                  <c:v>3.8424E-2</c:v>
                </c:pt>
                <c:pt idx="84">
                  <c:v>3.9704000000000003E-2</c:v>
                </c:pt>
                <c:pt idx="85">
                  <c:v>3.7143000000000002E-2</c:v>
                </c:pt>
                <c:pt idx="86">
                  <c:v>3.5861999999999998E-2</c:v>
                </c:pt>
                <c:pt idx="87">
                  <c:v>3.7143000000000002E-2</c:v>
                </c:pt>
                <c:pt idx="88">
                  <c:v>4.8669999999999998E-2</c:v>
                </c:pt>
                <c:pt idx="89">
                  <c:v>4.7389000000000001E-2</c:v>
                </c:pt>
                <c:pt idx="90">
                  <c:v>4.7389000000000001E-2</c:v>
                </c:pt>
                <c:pt idx="91">
                  <c:v>5.2512000000000003E-2</c:v>
                </c:pt>
                <c:pt idx="92">
                  <c:v>4.4828E-2</c:v>
                </c:pt>
                <c:pt idx="93">
                  <c:v>4.4828E-2</c:v>
                </c:pt>
                <c:pt idx="94">
                  <c:v>4.4828E-2</c:v>
                </c:pt>
                <c:pt idx="95">
                  <c:v>4.3547000000000002E-2</c:v>
                </c:pt>
                <c:pt idx="96">
                  <c:v>4.3547000000000002E-2</c:v>
                </c:pt>
                <c:pt idx="97">
                  <c:v>5.5073999999999998E-2</c:v>
                </c:pt>
                <c:pt idx="98">
                  <c:v>3.202E-2</c:v>
                </c:pt>
                <c:pt idx="99">
                  <c:v>3.9704000000000003E-2</c:v>
                </c:pt>
                <c:pt idx="100">
                  <c:v>5.1232E-2</c:v>
                </c:pt>
                <c:pt idx="101">
                  <c:v>4.2265999999999998E-2</c:v>
                </c:pt>
                <c:pt idx="102">
                  <c:v>4.7389000000000001E-2</c:v>
                </c:pt>
                <c:pt idx="103">
                  <c:v>3.8424E-2</c:v>
                </c:pt>
                <c:pt idx="104">
                  <c:v>3.9704000000000003E-2</c:v>
                </c:pt>
                <c:pt idx="105">
                  <c:v>3.8424E-2</c:v>
                </c:pt>
                <c:pt idx="106">
                  <c:v>3.9704000000000003E-2</c:v>
                </c:pt>
                <c:pt idx="107">
                  <c:v>2.1773000000000001E-2</c:v>
                </c:pt>
                <c:pt idx="108">
                  <c:v>3.0738999999999999E-2</c:v>
                </c:pt>
                <c:pt idx="109">
                  <c:v>3.4581000000000001E-2</c:v>
                </c:pt>
                <c:pt idx="110">
                  <c:v>3.7143000000000002E-2</c:v>
                </c:pt>
                <c:pt idx="111">
                  <c:v>3.8424E-2</c:v>
                </c:pt>
                <c:pt idx="112">
                  <c:v>3.7143000000000002E-2</c:v>
                </c:pt>
                <c:pt idx="113">
                  <c:v>3.7143000000000002E-2</c:v>
                </c:pt>
                <c:pt idx="114">
                  <c:v>3.7143000000000002E-2</c:v>
                </c:pt>
                <c:pt idx="115">
                  <c:v>3.7143000000000002E-2</c:v>
                </c:pt>
                <c:pt idx="116">
                  <c:v>3.7143000000000002E-2</c:v>
                </c:pt>
                <c:pt idx="117">
                  <c:v>3.7143000000000002E-2</c:v>
                </c:pt>
                <c:pt idx="118">
                  <c:v>3.5861999999999998E-2</c:v>
                </c:pt>
                <c:pt idx="119">
                  <c:v>3.3300999999999997E-2</c:v>
                </c:pt>
                <c:pt idx="120">
                  <c:v>3.3300999999999997E-2</c:v>
                </c:pt>
                <c:pt idx="121">
                  <c:v>3.7143000000000002E-2</c:v>
                </c:pt>
                <c:pt idx="122">
                  <c:v>3.4581000000000001E-2</c:v>
                </c:pt>
                <c:pt idx="123">
                  <c:v>3.5861999999999998E-2</c:v>
                </c:pt>
                <c:pt idx="124">
                  <c:v>3.5861999999999998E-2</c:v>
                </c:pt>
                <c:pt idx="125">
                  <c:v>3.4581000000000001E-2</c:v>
                </c:pt>
                <c:pt idx="126">
                  <c:v>4.6108000000000003E-2</c:v>
                </c:pt>
                <c:pt idx="127">
                  <c:v>5.6355000000000002E-2</c:v>
                </c:pt>
                <c:pt idx="128">
                  <c:v>5.6355000000000002E-2</c:v>
                </c:pt>
                <c:pt idx="129">
                  <c:v>5.6355000000000002E-2</c:v>
                </c:pt>
                <c:pt idx="130">
                  <c:v>5.7636E-2</c:v>
                </c:pt>
                <c:pt idx="131">
                  <c:v>6.0197000000000001E-2</c:v>
                </c:pt>
                <c:pt idx="132">
                  <c:v>6.0197000000000001E-2</c:v>
                </c:pt>
                <c:pt idx="133">
                  <c:v>6.1477999999999998E-2</c:v>
                </c:pt>
                <c:pt idx="134">
                  <c:v>6.0197000000000001E-2</c:v>
                </c:pt>
                <c:pt idx="135">
                  <c:v>6.0197000000000001E-2</c:v>
                </c:pt>
                <c:pt idx="136">
                  <c:v>6.0197000000000001E-2</c:v>
                </c:pt>
                <c:pt idx="137">
                  <c:v>6.0197000000000001E-2</c:v>
                </c:pt>
                <c:pt idx="138">
                  <c:v>6.0197000000000001E-2</c:v>
                </c:pt>
                <c:pt idx="139">
                  <c:v>6.1477999999999998E-2</c:v>
                </c:pt>
                <c:pt idx="140">
                  <c:v>6.1477999999999998E-2</c:v>
                </c:pt>
                <c:pt idx="141">
                  <c:v>6.1477999999999998E-2</c:v>
                </c:pt>
                <c:pt idx="142">
                  <c:v>6.1477999999999998E-2</c:v>
                </c:pt>
                <c:pt idx="143">
                  <c:v>6.1477999999999998E-2</c:v>
                </c:pt>
                <c:pt idx="144">
                  <c:v>6.404E-2</c:v>
                </c:pt>
                <c:pt idx="145">
                  <c:v>6.2758999999999995E-2</c:v>
                </c:pt>
                <c:pt idx="146">
                  <c:v>6.1477999999999998E-2</c:v>
                </c:pt>
                <c:pt idx="147">
                  <c:v>6.2758999999999995E-2</c:v>
                </c:pt>
                <c:pt idx="148">
                  <c:v>6.2758999999999995E-2</c:v>
                </c:pt>
                <c:pt idx="149">
                  <c:v>6.2758999999999995E-2</c:v>
                </c:pt>
                <c:pt idx="150">
                  <c:v>6.2758999999999995E-2</c:v>
                </c:pt>
                <c:pt idx="151">
                  <c:v>6.2758999999999995E-2</c:v>
                </c:pt>
                <c:pt idx="152">
                  <c:v>6.2758999999999995E-2</c:v>
                </c:pt>
                <c:pt idx="153">
                  <c:v>6.2758999999999995E-2</c:v>
                </c:pt>
                <c:pt idx="154">
                  <c:v>6.2758999999999995E-2</c:v>
                </c:pt>
                <c:pt idx="155">
                  <c:v>6.404E-2</c:v>
                </c:pt>
                <c:pt idx="156">
                  <c:v>6.2758999999999995E-2</c:v>
                </c:pt>
                <c:pt idx="157">
                  <c:v>6.2758999999999995E-2</c:v>
                </c:pt>
                <c:pt idx="158">
                  <c:v>6.2758999999999995E-2</c:v>
                </c:pt>
                <c:pt idx="159">
                  <c:v>6.2758999999999995E-2</c:v>
                </c:pt>
                <c:pt idx="160">
                  <c:v>6.404E-2</c:v>
                </c:pt>
                <c:pt idx="161">
                  <c:v>6.404E-2</c:v>
                </c:pt>
                <c:pt idx="162">
                  <c:v>6.404E-2</c:v>
                </c:pt>
                <c:pt idx="163">
                  <c:v>6.404E-2</c:v>
                </c:pt>
                <c:pt idx="164">
                  <c:v>6.404E-2</c:v>
                </c:pt>
                <c:pt idx="165">
                  <c:v>6.404E-2</c:v>
                </c:pt>
                <c:pt idx="166">
                  <c:v>6.5320000000000003E-2</c:v>
                </c:pt>
                <c:pt idx="167">
                  <c:v>6.404E-2</c:v>
                </c:pt>
                <c:pt idx="168">
                  <c:v>6.5320000000000003E-2</c:v>
                </c:pt>
                <c:pt idx="169">
                  <c:v>6.5320000000000003E-2</c:v>
                </c:pt>
                <c:pt idx="170">
                  <c:v>6.404E-2</c:v>
                </c:pt>
                <c:pt idx="171">
                  <c:v>6.404E-2</c:v>
                </c:pt>
                <c:pt idx="172">
                  <c:v>6.6600999999999994E-2</c:v>
                </c:pt>
                <c:pt idx="173">
                  <c:v>6.404E-2</c:v>
                </c:pt>
                <c:pt idx="174">
                  <c:v>6.5320000000000003E-2</c:v>
                </c:pt>
                <c:pt idx="175">
                  <c:v>6.404E-2</c:v>
                </c:pt>
                <c:pt idx="176">
                  <c:v>6.5320000000000003E-2</c:v>
                </c:pt>
                <c:pt idx="177">
                  <c:v>6.6600999999999994E-2</c:v>
                </c:pt>
                <c:pt idx="178">
                  <c:v>6.5320000000000003E-2</c:v>
                </c:pt>
                <c:pt idx="179">
                  <c:v>6.6600999999999994E-2</c:v>
                </c:pt>
                <c:pt idx="180">
                  <c:v>6.6600999999999994E-2</c:v>
                </c:pt>
                <c:pt idx="181">
                  <c:v>6.5320000000000003E-2</c:v>
                </c:pt>
                <c:pt idx="182">
                  <c:v>6.5320000000000003E-2</c:v>
                </c:pt>
                <c:pt idx="183">
                  <c:v>6.6600999999999994E-2</c:v>
                </c:pt>
                <c:pt idx="184">
                  <c:v>6.6600999999999994E-2</c:v>
                </c:pt>
                <c:pt idx="185">
                  <c:v>6.5320000000000003E-2</c:v>
                </c:pt>
                <c:pt idx="186">
                  <c:v>6.404E-2</c:v>
                </c:pt>
                <c:pt idx="187">
                  <c:v>6.6600999999999994E-2</c:v>
                </c:pt>
                <c:pt idx="188">
                  <c:v>6.6600999999999994E-2</c:v>
                </c:pt>
                <c:pt idx="189">
                  <c:v>6.404E-2</c:v>
                </c:pt>
                <c:pt idx="190">
                  <c:v>6.7881999999999998E-2</c:v>
                </c:pt>
                <c:pt idx="191">
                  <c:v>6.6600999999999994E-2</c:v>
                </c:pt>
                <c:pt idx="192">
                  <c:v>6.404E-2</c:v>
                </c:pt>
                <c:pt idx="193">
                  <c:v>6.5320000000000003E-2</c:v>
                </c:pt>
                <c:pt idx="194">
                  <c:v>6.6600999999999994E-2</c:v>
                </c:pt>
                <c:pt idx="195">
                  <c:v>6.5320000000000003E-2</c:v>
                </c:pt>
                <c:pt idx="196">
                  <c:v>6.6600999999999994E-2</c:v>
                </c:pt>
                <c:pt idx="197">
                  <c:v>6.5320000000000003E-2</c:v>
                </c:pt>
                <c:pt idx="198">
                  <c:v>6.5320000000000003E-2</c:v>
                </c:pt>
                <c:pt idx="199">
                  <c:v>6.6600999999999994E-2</c:v>
                </c:pt>
                <c:pt idx="200">
                  <c:v>6.5320000000000003E-2</c:v>
                </c:pt>
                <c:pt idx="201">
                  <c:v>6.7881999999999998E-2</c:v>
                </c:pt>
                <c:pt idx="202">
                  <c:v>6.6600999999999994E-2</c:v>
                </c:pt>
                <c:pt idx="203">
                  <c:v>6.5320000000000003E-2</c:v>
                </c:pt>
                <c:pt idx="204">
                  <c:v>6.6600999999999994E-2</c:v>
                </c:pt>
                <c:pt idx="205">
                  <c:v>6.7881999999999998E-2</c:v>
                </c:pt>
                <c:pt idx="206">
                  <c:v>6.6600999999999994E-2</c:v>
                </c:pt>
                <c:pt idx="207">
                  <c:v>6.6600999999999994E-2</c:v>
                </c:pt>
                <c:pt idx="208">
                  <c:v>6.6600999999999994E-2</c:v>
                </c:pt>
                <c:pt idx="209">
                  <c:v>6.6600999999999994E-2</c:v>
                </c:pt>
                <c:pt idx="210">
                  <c:v>6.7881999999999998E-2</c:v>
                </c:pt>
                <c:pt idx="211">
                  <c:v>6.5320000000000003E-2</c:v>
                </c:pt>
                <c:pt idx="212">
                  <c:v>6.7881999999999998E-2</c:v>
                </c:pt>
                <c:pt idx="213">
                  <c:v>6.6600999999999994E-2</c:v>
                </c:pt>
                <c:pt idx="214">
                  <c:v>6.6600999999999994E-2</c:v>
                </c:pt>
                <c:pt idx="215">
                  <c:v>6.6600999999999994E-2</c:v>
                </c:pt>
                <c:pt idx="216">
                  <c:v>6.7881999999999998E-2</c:v>
                </c:pt>
                <c:pt idx="217">
                  <c:v>6.6600999999999994E-2</c:v>
                </c:pt>
                <c:pt idx="218">
                  <c:v>6.6600999999999994E-2</c:v>
                </c:pt>
                <c:pt idx="219">
                  <c:v>6.5320000000000003E-2</c:v>
                </c:pt>
                <c:pt idx="220">
                  <c:v>6.6600999999999994E-2</c:v>
                </c:pt>
                <c:pt idx="221">
                  <c:v>6.7881999999999998E-2</c:v>
                </c:pt>
                <c:pt idx="222">
                  <c:v>6.6600999999999994E-2</c:v>
                </c:pt>
                <c:pt idx="223">
                  <c:v>6.6600999999999994E-2</c:v>
                </c:pt>
                <c:pt idx="224">
                  <c:v>6.7881999999999998E-2</c:v>
                </c:pt>
                <c:pt idx="225">
                  <c:v>6.6600999999999994E-2</c:v>
                </c:pt>
                <c:pt idx="226">
                  <c:v>6.9163000000000002E-2</c:v>
                </c:pt>
                <c:pt idx="227">
                  <c:v>6.7881999999999998E-2</c:v>
                </c:pt>
                <c:pt idx="228">
                  <c:v>6.6600999999999994E-2</c:v>
                </c:pt>
                <c:pt idx="229">
                  <c:v>6.7881999999999998E-2</c:v>
                </c:pt>
                <c:pt idx="230">
                  <c:v>6.6600999999999994E-2</c:v>
                </c:pt>
                <c:pt idx="231">
                  <c:v>6.7881999999999998E-2</c:v>
                </c:pt>
                <c:pt idx="232">
                  <c:v>6.7881999999999998E-2</c:v>
                </c:pt>
                <c:pt idx="233">
                  <c:v>6.6600999999999994E-2</c:v>
                </c:pt>
                <c:pt idx="234">
                  <c:v>6.9163000000000002E-2</c:v>
                </c:pt>
                <c:pt idx="235">
                  <c:v>6.7881999999999998E-2</c:v>
                </c:pt>
                <c:pt idx="236">
                  <c:v>6.6600999999999994E-2</c:v>
                </c:pt>
                <c:pt idx="237">
                  <c:v>6.7881999999999998E-2</c:v>
                </c:pt>
                <c:pt idx="238">
                  <c:v>6.9163000000000002E-2</c:v>
                </c:pt>
                <c:pt idx="239">
                  <c:v>6.7881999999999998E-2</c:v>
                </c:pt>
                <c:pt idx="240">
                  <c:v>6.6600999999999994E-2</c:v>
                </c:pt>
                <c:pt idx="241">
                  <c:v>6.6600999999999994E-2</c:v>
                </c:pt>
                <c:pt idx="242">
                  <c:v>6.6600999999999994E-2</c:v>
                </c:pt>
                <c:pt idx="243">
                  <c:v>6.7881999999999998E-2</c:v>
                </c:pt>
                <c:pt idx="244">
                  <c:v>6.7881999999999998E-2</c:v>
                </c:pt>
                <c:pt idx="245">
                  <c:v>6.7881999999999998E-2</c:v>
                </c:pt>
                <c:pt idx="246">
                  <c:v>6.7881999999999998E-2</c:v>
                </c:pt>
                <c:pt idx="247">
                  <c:v>6.6600999999999994E-2</c:v>
                </c:pt>
                <c:pt idx="248">
                  <c:v>6.6600999999999994E-2</c:v>
                </c:pt>
                <c:pt idx="249">
                  <c:v>6.7881999999999998E-2</c:v>
                </c:pt>
                <c:pt idx="250">
                  <c:v>6.7881999999999998E-2</c:v>
                </c:pt>
                <c:pt idx="251">
                  <c:v>6.7881999999999998E-2</c:v>
                </c:pt>
                <c:pt idx="252">
                  <c:v>6.6600999999999994E-2</c:v>
                </c:pt>
                <c:pt idx="253">
                  <c:v>6.7881999999999998E-2</c:v>
                </c:pt>
                <c:pt idx="254">
                  <c:v>6.9163000000000002E-2</c:v>
                </c:pt>
                <c:pt idx="255">
                  <c:v>6.6600999999999994E-2</c:v>
                </c:pt>
                <c:pt idx="256">
                  <c:v>6.7881999999999998E-2</c:v>
                </c:pt>
                <c:pt idx="257">
                  <c:v>6.7881999999999998E-2</c:v>
                </c:pt>
                <c:pt idx="258">
                  <c:v>6.6600999999999994E-2</c:v>
                </c:pt>
                <c:pt idx="259">
                  <c:v>6.7881999999999998E-2</c:v>
                </c:pt>
                <c:pt idx="260">
                  <c:v>6.7881999999999998E-2</c:v>
                </c:pt>
                <c:pt idx="261">
                  <c:v>6.6600999999999994E-2</c:v>
                </c:pt>
                <c:pt idx="262">
                  <c:v>6.7881999999999998E-2</c:v>
                </c:pt>
                <c:pt idx="263">
                  <c:v>6.6600999999999994E-2</c:v>
                </c:pt>
                <c:pt idx="264">
                  <c:v>6.7881999999999998E-2</c:v>
                </c:pt>
                <c:pt idx="265">
                  <c:v>6.9163000000000002E-2</c:v>
                </c:pt>
                <c:pt idx="266">
                  <c:v>6.6600999999999994E-2</c:v>
                </c:pt>
                <c:pt idx="267">
                  <c:v>6.7881999999999998E-2</c:v>
                </c:pt>
                <c:pt idx="268">
                  <c:v>6.7881999999999998E-2</c:v>
                </c:pt>
                <c:pt idx="269">
                  <c:v>6.7881999999999998E-2</c:v>
                </c:pt>
                <c:pt idx="270">
                  <c:v>6.7881999999999998E-2</c:v>
                </c:pt>
                <c:pt idx="271">
                  <c:v>6.7881999999999998E-2</c:v>
                </c:pt>
                <c:pt idx="272">
                  <c:v>6.7881999999999998E-2</c:v>
                </c:pt>
                <c:pt idx="273">
                  <c:v>6.7881999999999998E-2</c:v>
                </c:pt>
                <c:pt idx="274">
                  <c:v>6.9163000000000002E-2</c:v>
                </c:pt>
                <c:pt idx="275">
                  <c:v>6.7881999999999998E-2</c:v>
                </c:pt>
                <c:pt idx="276">
                  <c:v>6.9163000000000002E-2</c:v>
                </c:pt>
                <c:pt idx="277">
                  <c:v>6.7881999999999998E-2</c:v>
                </c:pt>
                <c:pt idx="278">
                  <c:v>6.7881999999999998E-2</c:v>
                </c:pt>
                <c:pt idx="279">
                  <c:v>6.9163000000000002E-2</c:v>
                </c:pt>
                <c:pt idx="280">
                  <c:v>6.9163000000000002E-2</c:v>
                </c:pt>
                <c:pt idx="281">
                  <c:v>6.7881999999999998E-2</c:v>
                </c:pt>
                <c:pt idx="282">
                  <c:v>6.9163000000000002E-2</c:v>
                </c:pt>
                <c:pt idx="283">
                  <c:v>6.9163000000000002E-2</c:v>
                </c:pt>
                <c:pt idx="284">
                  <c:v>6.7881999999999998E-2</c:v>
                </c:pt>
                <c:pt idx="285">
                  <c:v>6.7881999999999998E-2</c:v>
                </c:pt>
                <c:pt idx="286">
                  <c:v>6.7881999999999998E-2</c:v>
                </c:pt>
                <c:pt idx="287">
                  <c:v>7.0443000000000006E-2</c:v>
                </c:pt>
                <c:pt idx="288">
                  <c:v>6.7881999999999998E-2</c:v>
                </c:pt>
                <c:pt idx="289">
                  <c:v>7.0443000000000006E-2</c:v>
                </c:pt>
                <c:pt idx="290">
                  <c:v>6.9163000000000002E-2</c:v>
                </c:pt>
                <c:pt idx="291">
                  <c:v>6.7881999999999998E-2</c:v>
                </c:pt>
                <c:pt idx="292">
                  <c:v>6.9163000000000002E-2</c:v>
                </c:pt>
                <c:pt idx="293">
                  <c:v>6.9163000000000002E-2</c:v>
                </c:pt>
                <c:pt idx="294">
                  <c:v>6.7881999999999998E-2</c:v>
                </c:pt>
                <c:pt idx="295">
                  <c:v>6.9163000000000002E-2</c:v>
                </c:pt>
                <c:pt idx="296">
                  <c:v>6.7881999999999998E-2</c:v>
                </c:pt>
                <c:pt idx="297">
                  <c:v>6.9163000000000002E-2</c:v>
                </c:pt>
                <c:pt idx="298">
                  <c:v>7.0443000000000006E-2</c:v>
                </c:pt>
                <c:pt idx="299">
                  <c:v>7.0443000000000006E-2</c:v>
                </c:pt>
                <c:pt idx="300">
                  <c:v>7.0443000000000006E-2</c:v>
                </c:pt>
                <c:pt idx="301">
                  <c:v>6.9163000000000002E-2</c:v>
                </c:pt>
                <c:pt idx="302">
                  <c:v>6.7881999999999998E-2</c:v>
                </c:pt>
                <c:pt idx="303">
                  <c:v>6.7881999999999998E-2</c:v>
                </c:pt>
                <c:pt idx="304">
                  <c:v>6.9163000000000002E-2</c:v>
                </c:pt>
                <c:pt idx="305">
                  <c:v>6.9163000000000002E-2</c:v>
                </c:pt>
                <c:pt idx="306">
                  <c:v>6.9163000000000002E-2</c:v>
                </c:pt>
                <c:pt idx="307">
                  <c:v>6.9163000000000002E-2</c:v>
                </c:pt>
                <c:pt idx="308">
                  <c:v>6.9163000000000002E-2</c:v>
                </c:pt>
                <c:pt idx="309">
                  <c:v>7.0443000000000006E-2</c:v>
                </c:pt>
                <c:pt idx="310">
                  <c:v>6.9163000000000002E-2</c:v>
                </c:pt>
                <c:pt idx="311">
                  <c:v>6.9163000000000002E-2</c:v>
                </c:pt>
                <c:pt idx="312">
                  <c:v>7.0443000000000006E-2</c:v>
                </c:pt>
                <c:pt idx="313">
                  <c:v>6.7881999999999998E-2</c:v>
                </c:pt>
                <c:pt idx="314">
                  <c:v>6.7881999999999998E-2</c:v>
                </c:pt>
                <c:pt idx="315">
                  <c:v>7.0443000000000006E-2</c:v>
                </c:pt>
                <c:pt idx="316">
                  <c:v>6.9163000000000002E-2</c:v>
                </c:pt>
                <c:pt idx="317">
                  <c:v>6.9163000000000002E-2</c:v>
                </c:pt>
                <c:pt idx="318">
                  <c:v>6.9163000000000002E-2</c:v>
                </c:pt>
                <c:pt idx="319">
                  <c:v>6.9163000000000002E-2</c:v>
                </c:pt>
                <c:pt idx="320">
                  <c:v>7.1723999999999996E-2</c:v>
                </c:pt>
                <c:pt idx="321">
                  <c:v>6.9163000000000002E-2</c:v>
                </c:pt>
                <c:pt idx="322">
                  <c:v>7.0443000000000006E-2</c:v>
                </c:pt>
                <c:pt idx="323">
                  <c:v>7.0443000000000006E-2</c:v>
                </c:pt>
                <c:pt idx="324">
                  <c:v>6.9163000000000002E-2</c:v>
                </c:pt>
                <c:pt idx="325">
                  <c:v>6.9163000000000002E-2</c:v>
                </c:pt>
                <c:pt idx="326">
                  <c:v>7.0443000000000006E-2</c:v>
                </c:pt>
                <c:pt idx="327">
                  <c:v>6.9163000000000002E-2</c:v>
                </c:pt>
                <c:pt idx="328">
                  <c:v>6.9163000000000002E-2</c:v>
                </c:pt>
                <c:pt idx="329">
                  <c:v>6.9163000000000002E-2</c:v>
                </c:pt>
                <c:pt idx="330">
                  <c:v>6.9163000000000002E-2</c:v>
                </c:pt>
                <c:pt idx="331">
                  <c:v>7.1723999999999996E-2</c:v>
                </c:pt>
                <c:pt idx="332">
                  <c:v>6.9163000000000002E-2</c:v>
                </c:pt>
                <c:pt idx="333">
                  <c:v>6.9163000000000002E-2</c:v>
                </c:pt>
                <c:pt idx="334">
                  <c:v>7.0443000000000006E-2</c:v>
                </c:pt>
                <c:pt idx="335">
                  <c:v>6.9163000000000002E-2</c:v>
                </c:pt>
                <c:pt idx="336">
                  <c:v>6.9163000000000002E-2</c:v>
                </c:pt>
                <c:pt idx="337">
                  <c:v>7.0443000000000006E-2</c:v>
                </c:pt>
                <c:pt idx="338">
                  <c:v>6.9163000000000002E-2</c:v>
                </c:pt>
                <c:pt idx="339">
                  <c:v>6.9163000000000002E-2</c:v>
                </c:pt>
                <c:pt idx="340">
                  <c:v>7.0443000000000006E-2</c:v>
                </c:pt>
                <c:pt idx="341">
                  <c:v>6.9163000000000002E-2</c:v>
                </c:pt>
                <c:pt idx="342">
                  <c:v>7.0443000000000006E-2</c:v>
                </c:pt>
                <c:pt idx="343">
                  <c:v>7.0443000000000006E-2</c:v>
                </c:pt>
                <c:pt idx="344">
                  <c:v>6.9163000000000002E-2</c:v>
                </c:pt>
                <c:pt idx="345">
                  <c:v>7.0443000000000006E-2</c:v>
                </c:pt>
                <c:pt idx="346">
                  <c:v>6.9163000000000002E-2</c:v>
                </c:pt>
                <c:pt idx="347">
                  <c:v>6.9163000000000002E-2</c:v>
                </c:pt>
                <c:pt idx="348">
                  <c:v>7.0443000000000006E-2</c:v>
                </c:pt>
                <c:pt idx="349">
                  <c:v>7.0443000000000006E-2</c:v>
                </c:pt>
                <c:pt idx="350">
                  <c:v>6.9163000000000002E-2</c:v>
                </c:pt>
                <c:pt idx="351">
                  <c:v>6.9163000000000002E-2</c:v>
                </c:pt>
                <c:pt idx="352">
                  <c:v>6.9163000000000002E-2</c:v>
                </c:pt>
                <c:pt idx="353">
                  <c:v>7.1723999999999996E-2</c:v>
                </c:pt>
                <c:pt idx="354">
                  <c:v>7.0443000000000006E-2</c:v>
                </c:pt>
                <c:pt idx="355">
                  <c:v>7.0443000000000006E-2</c:v>
                </c:pt>
                <c:pt idx="356">
                  <c:v>7.0443000000000006E-2</c:v>
                </c:pt>
                <c:pt idx="357">
                  <c:v>6.9163000000000002E-2</c:v>
                </c:pt>
                <c:pt idx="358">
                  <c:v>7.0443000000000006E-2</c:v>
                </c:pt>
                <c:pt idx="359">
                  <c:v>7.1723999999999996E-2</c:v>
                </c:pt>
                <c:pt idx="360">
                  <c:v>7.0443000000000006E-2</c:v>
                </c:pt>
                <c:pt idx="361">
                  <c:v>7.0443000000000006E-2</c:v>
                </c:pt>
                <c:pt idx="362">
                  <c:v>7.0443000000000006E-2</c:v>
                </c:pt>
                <c:pt idx="363">
                  <c:v>7.0443000000000006E-2</c:v>
                </c:pt>
                <c:pt idx="364">
                  <c:v>7.1723999999999996E-2</c:v>
                </c:pt>
                <c:pt idx="365">
                  <c:v>7.0443000000000006E-2</c:v>
                </c:pt>
                <c:pt idx="366">
                  <c:v>7.1723999999999996E-2</c:v>
                </c:pt>
                <c:pt idx="367">
                  <c:v>7.0443000000000006E-2</c:v>
                </c:pt>
                <c:pt idx="368">
                  <c:v>7.0443000000000006E-2</c:v>
                </c:pt>
                <c:pt idx="369">
                  <c:v>7.0443000000000006E-2</c:v>
                </c:pt>
                <c:pt idx="370">
                  <c:v>7.0443000000000006E-2</c:v>
                </c:pt>
                <c:pt idx="371">
                  <c:v>7.0443000000000006E-2</c:v>
                </c:pt>
                <c:pt idx="372">
                  <c:v>7.0443000000000006E-2</c:v>
                </c:pt>
                <c:pt idx="373">
                  <c:v>7.0443000000000006E-2</c:v>
                </c:pt>
                <c:pt idx="374">
                  <c:v>7.0443000000000006E-2</c:v>
                </c:pt>
                <c:pt idx="375">
                  <c:v>7.1723999999999996E-2</c:v>
                </c:pt>
                <c:pt idx="376">
                  <c:v>7.1723999999999996E-2</c:v>
                </c:pt>
                <c:pt idx="377">
                  <c:v>7.1723999999999996E-2</c:v>
                </c:pt>
                <c:pt idx="378">
                  <c:v>7.1723999999999996E-2</c:v>
                </c:pt>
                <c:pt idx="379">
                  <c:v>7.0443000000000006E-2</c:v>
                </c:pt>
                <c:pt idx="380">
                  <c:v>7.0443000000000006E-2</c:v>
                </c:pt>
                <c:pt idx="381">
                  <c:v>7.1723999999999996E-2</c:v>
                </c:pt>
                <c:pt idx="382">
                  <c:v>7.1723999999999996E-2</c:v>
                </c:pt>
                <c:pt idx="383">
                  <c:v>7.0443000000000006E-2</c:v>
                </c:pt>
                <c:pt idx="384">
                  <c:v>7.0443000000000006E-2</c:v>
                </c:pt>
                <c:pt idx="385">
                  <c:v>7.0443000000000006E-2</c:v>
                </c:pt>
                <c:pt idx="386">
                  <c:v>7.1723999999999996E-2</c:v>
                </c:pt>
                <c:pt idx="387">
                  <c:v>7.0443000000000006E-2</c:v>
                </c:pt>
                <c:pt idx="388">
                  <c:v>7.1723999999999996E-2</c:v>
                </c:pt>
                <c:pt idx="389">
                  <c:v>7.1723999999999996E-2</c:v>
                </c:pt>
                <c:pt idx="390">
                  <c:v>7.0443000000000006E-2</c:v>
                </c:pt>
                <c:pt idx="391">
                  <c:v>7.0443000000000006E-2</c:v>
                </c:pt>
                <c:pt idx="392">
                  <c:v>7.1723999999999996E-2</c:v>
                </c:pt>
                <c:pt idx="393">
                  <c:v>7.0443000000000006E-2</c:v>
                </c:pt>
                <c:pt idx="394">
                  <c:v>7.0443000000000006E-2</c:v>
                </c:pt>
                <c:pt idx="395">
                  <c:v>6.6600999999999994E-2</c:v>
                </c:pt>
                <c:pt idx="396">
                  <c:v>6.9163000000000002E-2</c:v>
                </c:pt>
                <c:pt idx="397">
                  <c:v>7.1723999999999996E-2</c:v>
                </c:pt>
                <c:pt idx="398">
                  <c:v>7.0443000000000006E-2</c:v>
                </c:pt>
                <c:pt idx="399">
                  <c:v>7.0443000000000006E-2</c:v>
                </c:pt>
                <c:pt idx="400">
                  <c:v>7.0443000000000006E-2</c:v>
                </c:pt>
                <c:pt idx="401">
                  <c:v>7.0443000000000006E-2</c:v>
                </c:pt>
                <c:pt idx="402">
                  <c:v>7.0443000000000006E-2</c:v>
                </c:pt>
                <c:pt idx="403">
                  <c:v>7.0443000000000006E-2</c:v>
                </c:pt>
                <c:pt idx="404">
                  <c:v>7.0443000000000006E-2</c:v>
                </c:pt>
                <c:pt idx="405">
                  <c:v>7.0443000000000006E-2</c:v>
                </c:pt>
                <c:pt idx="406">
                  <c:v>7.1723999999999996E-2</c:v>
                </c:pt>
                <c:pt idx="407">
                  <c:v>7.0443000000000006E-2</c:v>
                </c:pt>
                <c:pt idx="408">
                  <c:v>7.1723999999999996E-2</c:v>
                </c:pt>
                <c:pt idx="409">
                  <c:v>7.0443000000000006E-2</c:v>
                </c:pt>
                <c:pt idx="410">
                  <c:v>7.1723999999999996E-2</c:v>
                </c:pt>
                <c:pt idx="411">
                  <c:v>7.1723999999999996E-2</c:v>
                </c:pt>
                <c:pt idx="412">
                  <c:v>7.1723999999999996E-2</c:v>
                </c:pt>
                <c:pt idx="413">
                  <c:v>7.0443000000000006E-2</c:v>
                </c:pt>
                <c:pt idx="414">
                  <c:v>7.1723999999999996E-2</c:v>
                </c:pt>
                <c:pt idx="415">
                  <c:v>7.0443000000000006E-2</c:v>
                </c:pt>
                <c:pt idx="416">
                  <c:v>7.0443000000000006E-2</c:v>
                </c:pt>
                <c:pt idx="417">
                  <c:v>7.0443000000000006E-2</c:v>
                </c:pt>
                <c:pt idx="418">
                  <c:v>7.0443000000000006E-2</c:v>
                </c:pt>
                <c:pt idx="419">
                  <c:v>7.3005E-2</c:v>
                </c:pt>
                <c:pt idx="420">
                  <c:v>7.0443000000000006E-2</c:v>
                </c:pt>
                <c:pt idx="421">
                  <c:v>7.3005E-2</c:v>
                </c:pt>
                <c:pt idx="422">
                  <c:v>7.3005E-2</c:v>
                </c:pt>
                <c:pt idx="423">
                  <c:v>7.1723999999999996E-2</c:v>
                </c:pt>
                <c:pt idx="424">
                  <c:v>7.3005E-2</c:v>
                </c:pt>
                <c:pt idx="425">
                  <c:v>7.1723999999999996E-2</c:v>
                </c:pt>
                <c:pt idx="426">
                  <c:v>7.1723999999999996E-2</c:v>
                </c:pt>
                <c:pt idx="427">
                  <c:v>7.1723999999999996E-2</c:v>
                </c:pt>
                <c:pt idx="428">
                  <c:v>7.1723999999999996E-2</c:v>
                </c:pt>
                <c:pt idx="429">
                  <c:v>7.1723999999999996E-2</c:v>
                </c:pt>
                <c:pt idx="430">
                  <c:v>7.3005E-2</c:v>
                </c:pt>
                <c:pt idx="431">
                  <c:v>7.1723999999999996E-2</c:v>
                </c:pt>
                <c:pt idx="432">
                  <c:v>7.1723999999999996E-2</c:v>
                </c:pt>
                <c:pt idx="433">
                  <c:v>7.1723999999999996E-2</c:v>
                </c:pt>
                <c:pt idx="434">
                  <c:v>7.1723999999999996E-2</c:v>
                </c:pt>
                <c:pt idx="435">
                  <c:v>7.1723999999999996E-2</c:v>
                </c:pt>
                <c:pt idx="436">
                  <c:v>7.1723999999999996E-2</c:v>
                </c:pt>
                <c:pt idx="437">
                  <c:v>7.1723999999999996E-2</c:v>
                </c:pt>
                <c:pt idx="438">
                  <c:v>7.1723999999999996E-2</c:v>
                </c:pt>
                <c:pt idx="439">
                  <c:v>7.1723999999999996E-2</c:v>
                </c:pt>
                <c:pt idx="440">
                  <c:v>7.1723999999999996E-2</c:v>
                </c:pt>
                <c:pt idx="441">
                  <c:v>7.3005E-2</c:v>
                </c:pt>
                <c:pt idx="442">
                  <c:v>7.1723999999999996E-2</c:v>
                </c:pt>
                <c:pt idx="443">
                  <c:v>7.3005E-2</c:v>
                </c:pt>
                <c:pt idx="444">
                  <c:v>7.3005E-2</c:v>
                </c:pt>
                <c:pt idx="445">
                  <c:v>7.1723999999999996E-2</c:v>
                </c:pt>
                <c:pt idx="446">
                  <c:v>7.1723999999999996E-2</c:v>
                </c:pt>
                <c:pt idx="447">
                  <c:v>7.1723999999999996E-2</c:v>
                </c:pt>
                <c:pt idx="448">
                  <c:v>7.1723999999999996E-2</c:v>
                </c:pt>
                <c:pt idx="449">
                  <c:v>7.1723999999999996E-2</c:v>
                </c:pt>
                <c:pt idx="450">
                  <c:v>7.0443000000000006E-2</c:v>
                </c:pt>
                <c:pt idx="451">
                  <c:v>7.1723999999999996E-2</c:v>
                </c:pt>
                <c:pt idx="452">
                  <c:v>7.1723999999999996E-2</c:v>
                </c:pt>
                <c:pt idx="453">
                  <c:v>7.0443000000000006E-2</c:v>
                </c:pt>
                <c:pt idx="454">
                  <c:v>7.3005E-2</c:v>
                </c:pt>
                <c:pt idx="455">
                  <c:v>7.3005E-2</c:v>
                </c:pt>
                <c:pt idx="456">
                  <c:v>7.1723999999999996E-2</c:v>
                </c:pt>
                <c:pt idx="457">
                  <c:v>7.1723999999999996E-2</c:v>
                </c:pt>
                <c:pt idx="458">
                  <c:v>7.1723999999999996E-2</c:v>
                </c:pt>
                <c:pt idx="459">
                  <c:v>7.1723999999999996E-2</c:v>
                </c:pt>
                <c:pt idx="460">
                  <c:v>7.1723999999999996E-2</c:v>
                </c:pt>
                <c:pt idx="461">
                  <c:v>7.1723999999999996E-2</c:v>
                </c:pt>
                <c:pt idx="462">
                  <c:v>7.1723999999999996E-2</c:v>
                </c:pt>
                <c:pt idx="463">
                  <c:v>7.3005E-2</c:v>
                </c:pt>
                <c:pt idx="464">
                  <c:v>7.1723999999999996E-2</c:v>
                </c:pt>
                <c:pt idx="465">
                  <c:v>7.1723999999999996E-2</c:v>
                </c:pt>
                <c:pt idx="466">
                  <c:v>7.1723999999999996E-2</c:v>
                </c:pt>
                <c:pt idx="467">
                  <c:v>7.1723999999999996E-2</c:v>
                </c:pt>
                <c:pt idx="468">
                  <c:v>7.1723999999999996E-2</c:v>
                </c:pt>
                <c:pt idx="469">
                  <c:v>7.1723999999999996E-2</c:v>
                </c:pt>
                <c:pt idx="470">
                  <c:v>7.1723999999999996E-2</c:v>
                </c:pt>
                <c:pt idx="471">
                  <c:v>7.1723999999999996E-2</c:v>
                </c:pt>
                <c:pt idx="472">
                  <c:v>7.3005E-2</c:v>
                </c:pt>
                <c:pt idx="473">
                  <c:v>7.1723999999999996E-2</c:v>
                </c:pt>
                <c:pt idx="474">
                  <c:v>7.4286000000000005E-2</c:v>
                </c:pt>
                <c:pt idx="475">
                  <c:v>7.3005E-2</c:v>
                </c:pt>
                <c:pt idx="476">
                  <c:v>7.3005E-2</c:v>
                </c:pt>
                <c:pt idx="477">
                  <c:v>7.3005E-2</c:v>
                </c:pt>
                <c:pt idx="478">
                  <c:v>7.1723999999999996E-2</c:v>
                </c:pt>
                <c:pt idx="479">
                  <c:v>7.1723999999999996E-2</c:v>
                </c:pt>
                <c:pt idx="480">
                  <c:v>7.3005E-2</c:v>
                </c:pt>
                <c:pt idx="481">
                  <c:v>7.3005E-2</c:v>
                </c:pt>
                <c:pt idx="482">
                  <c:v>7.3005E-2</c:v>
                </c:pt>
                <c:pt idx="483">
                  <c:v>7.1723999999999996E-2</c:v>
                </c:pt>
                <c:pt idx="484">
                  <c:v>7.3005E-2</c:v>
                </c:pt>
                <c:pt idx="485">
                  <c:v>7.3005E-2</c:v>
                </c:pt>
                <c:pt idx="486">
                  <c:v>7.1723999999999996E-2</c:v>
                </c:pt>
                <c:pt idx="487">
                  <c:v>7.3005E-2</c:v>
                </c:pt>
                <c:pt idx="488">
                  <c:v>7.1723999999999996E-2</c:v>
                </c:pt>
                <c:pt idx="489">
                  <c:v>7.1723999999999996E-2</c:v>
                </c:pt>
                <c:pt idx="490">
                  <c:v>7.3005E-2</c:v>
                </c:pt>
                <c:pt idx="491">
                  <c:v>7.3005E-2</c:v>
                </c:pt>
                <c:pt idx="492">
                  <c:v>7.1723999999999996E-2</c:v>
                </c:pt>
                <c:pt idx="493">
                  <c:v>7.3005E-2</c:v>
                </c:pt>
                <c:pt idx="494">
                  <c:v>7.1723999999999996E-2</c:v>
                </c:pt>
                <c:pt idx="495">
                  <c:v>7.3005E-2</c:v>
                </c:pt>
                <c:pt idx="496">
                  <c:v>7.3005E-2</c:v>
                </c:pt>
                <c:pt idx="497">
                  <c:v>7.1723999999999996E-2</c:v>
                </c:pt>
                <c:pt idx="498">
                  <c:v>7.1723999999999996E-2</c:v>
                </c:pt>
                <c:pt idx="499">
                  <c:v>7.1723999999999996E-2</c:v>
                </c:pt>
                <c:pt idx="500">
                  <c:v>7.1723999999999996E-2</c:v>
                </c:pt>
                <c:pt idx="501">
                  <c:v>7.3005E-2</c:v>
                </c:pt>
                <c:pt idx="502">
                  <c:v>7.3005E-2</c:v>
                </c:pt>
                <c:pt idx="503">
                  <c:v>7.3005E-2</c:v>
                </c:pt>
                <c:pt idx="504">
                  <c:v>7.4286000000000005E-2</c:v>
                </c:pt>
                <c:pt idx="505">
                  <c:v>7.3005E-2</c:v>
                </c:pt>
                <c:pt idx="506">
                  <c:v>7.3005E-2</c:v>
                </c:pt>
                <c:pt idx="507">
                  <c:v>7.4286000000000005E-2</c:v>
                </c:pt>
                <c:pt idx="508">
                  <c:v>7.1723999999999996E-2</c:v>
                </c:pt>
                <c:pt idx="509">
                  <c:v>7.4286000000000005E-2</c:v>
                </c:pt>
                <c:pt idx="510">
                  <c:v>7.4286000000000005E-2</c:v>
                </c:pt>
                <c:pt idx="511">
                  <c:v>7.3005E-2</c:v>
                </c:pt>
                <c:pt idx="512">
                  <c:v>7.3005E-2</c:v>
                </c:pt>
                <c:pt idx="513">
                  <c:v>7.3005E-2</c:v>
                </c:pt>
                <c:pt idx="514">
                  <c:v>7.4286000000000005E-2</c:v>
                </c:pt>
                <c:pt idx="515">
                  <c:v>7.3005E-2</c:v>
                </c:pt>
                <c:pt idx="516">
                  <c:v>7.1723999999999996E-2</c:v>
                </c:pt>
                <c:pt idx="517">
                  <c:v>7.4286000000000005E-2</c:v>
                </c:pt>
                <c:pt idx="518">
                  <c:v>7.3005E-2</c:v>
                </c:pt>
                <c:pt idx="519">
                  <c:v>7.1723999999999996E-2</c:v>
                </c:pt>
                <c:pt idx="520">
                  <c:v>7.4286000000000005E-2</c:v>
                </c:pt>
                <c:pt idx="521">
                  <c:v>7.4286000000000005E-2</c:v>
                </c:pt>
                <c:pt idx="522">
                  <c:v>7.1723999999999996E-2</c:v>
                </c:pt>
                <c:pt idx="523">
                  <c:v>7.4286000000000005E-2</c:v>
                </c:pt>
                <c:pt idx="524">
                  <c:v>7.4286000000000005E-2</c:v>
                </c:pt>
                <c:pt idx="525">
                  <c:v>7.3005E-2</c:v>
                </c:pt>
                <c:pt idx="526">
                  <c:v>7.3005E-2</c:v>
                </c:pt>
                <c:pt idx="527">
                  <c:v>7.1723999999999996E-2</c:v>
                </c:pt>
                <c:pt idx="528">
                  <c:v>7.3005E-2</c:v>
                </c:pt>
                <c:pt idx="529">
                  <c:v>7.3005E-2</c:v>
                </c:pt>
                <c:pt idx="530">
                  <c:v>7.3005E-2</c:v>
                </c:pt>
                <c:pt idx="531">
                  <c:v>7.4286000000000005E-2</c:v>
                </c:pt>
                <c:pt idx="532">
                  <c:v>7.3005E-2</c:v>
                </c:pt>
                <c:pt idx="533">
                  <c:v>7.1723999999999996E-2</c:v>
                </c:pt>
                <c:pt idx="534">
                  <c:v>7.3005E-2</c:v>
                </c:pt>
                <c:pt idx="535">
                  <c:v>7.4286000000000005E-2</c:v>
                </c:pt>
                <c:pt idx="536">
                  <c:v>7.3005E-2</c:v>
                </c:pt>
                <c:pt idx="537">
                  <c:v>7.3005E-2</c:v>
                </c:pt>
                <c:pt idx="538">
                  <c:v>7.1723999999999996E-2</c:v>
                </c:pt>
                <c:pt idx="539">
                  <c:v>7.3005E-2</c:v>
                </c:pt>
                <c:pt idx="540">
                  <c:v>7.4286000000000005E-2</c:v>
                </c:pt>
                <c:pt idx="541">
                  <c:v>7.3005E-2</c:v>
                </c:pt>
                <c:pt idx="542">
                  <c:v>7.3005E-2</c:v>
                </c:pt>
                <c:pt idx="543">
                  <c:v>7.4286000000000005E-2</c:v>
                </c:pt>
                <c:pt idx="544">
                  <c:v>7.3005E-2</c:v>
                </c:pt>
                <c:pt idx="545">
                  <c:v>7.3005E-2</c:v>
                </c:pt>
                <c:pt idx="546">
                  <c:v>7.4286000000000005E-2</c:v>
                </c:pt>
                <c:pt idx="547">
                  <c:v>7.3005E-2</c:v>
                </c:pt>
                <c:pt idx="548">
                  <c:v>7.3005E-2</c:v>
                </c:pt>
                <c:pt idx="549">
                  <c:v>7.3005E-2</c:v>
                </c:pt>
                <c:pt idx="550">
                  <c:v>7.4286000000000005E-2</c:v>
                </c:pt>
                <c:pt idx="551">
                  <c:v>7.4286000000000005E-2</c:v>
                </c:pt>
                <c:pt idx="552">
                  <c:v>7.3005E-2</c:v>
                </c:pt>
                <c:pt idx="553">
                  <c:v>7.4286000000000005E-2</c:v>
                </c:pt>
                <c:pt idx="554">
                  <c:v>7.4286000000000005E-2</c:v>
                </c:pt>
                <c:pt idx="555">
                  <c:v>7.3005E-2</c:v>
                </c:pt>
                <c:pt idx="556">
                  <c:v>7.4286000000000005E-2</c:v>
                </c:pt>
                <c:pt idx="557">
                  <c:v>7.4286000000000005E-2</c:v>
                </c:pt>
                <c:pt idx="558">
                  <c:v>7.3005E-2</c:v>
                </c:pt>
                <c:pt idx="559">
                  <c:v>7.4286000000000005E-2</c:v>
                </c:pt>
                <c:pt idx="560">
                  <c:v>7.3005E-2</c:v>
                </c:pt>
                <c:pt idx="561">
                  <c:v>7.3005E-2</c:v>
                </c:pt>
                <c:pt idx="562">
                  <c:v>7.3005E-2</c:v>
                </c:pt>
                <c:pt idx="563">
                  <c:v>7.3005E-2</c:v>
                </c:pt>
                <c:pt idx="564">
                  <c:v>7.3005E-2</c:v>
                </c:pt>
                <c:pt idx="565">
                  <c:v>7.4286000000000005E-2</c:v>
                </c:pt>
                <c:pt idx="566">
                  <c:v>7.3005E-2</c:v>
                </c:pt>
                <c:pt idx="567">
                  <c:v>7.3005E-2</c:v>
                </c:pt>
                <c:pt idx="568">
                  <c:v>7.3005E-2</c:v>
                </c:pt>
                <c:pt idx="569">
                  <c:v>7.3005E-2</c:v>
                </c:pt>
                <c:pt idx="570">
                  <c:v>7.0443000000000006E-2</c:v>
                </c:pt>
                <c:pt idx="571">
                  <c:v>7.3005E-2</c:v>
                </c:pt>
                <c:pt idx="572">
                  <c:v>7.3005E-2</c:v>
                </c:pt>
                <c:pt idx="573">
                  <c:v>7.5566999999999995E-2</c:v>
                </c:pt>
                <c:pt idx="574">
                  <c:v>7.3005E-2</c:v>
                </c:pt>
                <c:pt idx="575">
                  <c:v>7.3005E-2</c:v>
                </c:pt>
                <c:pt idx="576">
                  <c:v>7.4286000000000005E-2</c:v>
                </c:pt>
                <c:pt idx="577">
                  <c:v>7.3005E-2</c:v>
                </c:pt>
                <c:pt idx="578">
                  <c:v>7.3005E-2</c:v>
                </c:pt>
                <c:pt idx="579">
                  <c:v>7.4286000000000005E-2</c:v>
                </c:pt>
                <c:pt idx="580">
                  <c:v>7.3005E-2</c:v>
                </c:pt>
                <c:pt idx="581">
                  <c:v>7.3005E-2</c:v>
                </c:pt>
                <c:pt idx="582">
                  <c:v>7.3005E-2</c:v>
                </c:pt>
                <c:pt idx="583">
                  <c:v>7.4286000000000005E-2</c:v>
                </c:pt>
                <c:pt idx="584">
                  <c:v>7.5566999999999995E-2</c:v>
                </c:pt>
                <c:pt idx="585">
                  <c:v>7.3005E-2</c:v>
                </c:pt>
                <c:pt idx="586">
                  <c:v>7.4286000000000005E-2</c:v>
                </c:pt>
                <c:pt idx="587">
                  <c:v>7.4286000000000005E-2</c:v>
                </c:pt>
                <c:pt idx="588">
                  <c:v>7.3005E-2</c:v>
                </c:pt>
                <c:pt idx="589">
                  <c:v>7.3005E-2</c:v>
                </c:pt>
                <c:pt idx="590">
                  <c:v>7.4286000000000005E-2</c:v>
                </c:pt>
                <c:pt idx="591">
                  <c:v>7.3005E-2</c:v>
                </c:pt>
                <c:pt idx="592">
                  <c:v>7.3005E-2</c:v>
                </c:pt>
                <c:pt idx="593">
                  <c:v>7.3005E-2</c:v>
                </c:pt>
                <c:pt idx="594">
                  <c:v>7.1723999999999996E-2</c:v>
                </c:pt>
                <c:pt idx="595">
                  <c:v>7.3005E-2</c:v>
                </c:pt>
                <c:pt idx="596">
                  <c:v>7.3005E-2</c:v>
                </c:pt>
                <c:pt idx="597">
                  <c:v>7.3005E-2</c:v>
                </c:pt>
                <c:pt idx="598">
                  <c:v>7.4286000000000005E-2</c:v>
                </c:pt>
                <c:pt idx="599">
                  <c:v>7.3005E-2</c:v>
                </c:pt>
                <c:pt idx="600">
                  <c:v>7.3005E-2</c:v>
                </c:pt>
                <c:pt idx="601">
                  <c:v>7.3005E-2</c:v>
                </c:pt>
                <c:pt idx="602">
                  <c:v>7.1723999999999996E-2</c:v>
                </c:pt>
                <c:pt idx="603">
                  <c:v>7.3005E-2</c:v>
                </c:pt>
                <c:pt idx="604">
                  <c:v>7.3005E-2</c:v>
                </c:pt>
                <c:pt idx="605">
                  <c:v>7.1723999999999996E-2</c:v>
                </c:pt>
                <c:pt idx="606">
                  <c:v>7.4286000000000005E-2</c:v>
                </c:pt>
                <c:pt idx="607">
                  <c:v>7.1723999999999996E-2</c:v>
                </c:pt>
                <c:pt idx="608">
                  <c:v>7.1723999999999996E-2</c:v>
                </c:pt>
                <c:pt idx="609">
                  <c:v>7.3005E-2</c:v>
                </c:pt>
                <c:pt idx="610">
                  <c:v>7.1723999999999996E-2</c:v>
                </c:pt>
                <c:pt idx="611">
                  <c:v>7.1723999999999996E-2</c:v>
                </c:pt>
                <c:pt idx="612">
                  <c:v>7.1723999999999996E-2</c:v>
                </c:pt>
                <c:pt idx="613">
                  <c:v>7.3005E-2</c:v>
                </c:pt>
                <c:pt idx="614">
                  <c:v>7.3005E-2</c:v>
                </c:pt>
                <c:pt idx="615">
                  <c:v>7.1723999999999996E-2</c:v>
                </c:pt>
                <c:pt idx="616">
                  <c:v>7.4286000000000005E-2</c:v>
                </c:pt>
                <c:pt idx="617">
                  <c:v>7.4286000000000005E-2</c:v>
                </c:pt>
                <c:pt idx="618">
                  <c:v>7.3005E-2</c:v>
                </c:pt>
                <c:pt idx="619">
                  <c:v>7.4286000000000005E-2</c:v>
                </c:pt>
                <c:pt idx="620">
                  <c:v>7.4286000000000005E-2</c:v>
                </c:pt>
                <c:pt idx="621">
                  <c:v>7.3005E-2</c:v>
                </c:pt>
                <c:pt idx="622">
                  <c:v>7.1723999999999996E-2</c:v>
                </c:pt>
                <c:pt idx="623">
                  <c:v>7.4286000000000005E-2</c:v>
                </c:pt>
                <c:pt idx="624">
                  <c:v>7.3005E-2</c:v>
                </c:pt>
                <c:pt idx="625">
                  <c:v>7.4286000000000005E-2</c:v>
                </c:pt>
                <c:pt idx="626">
                  <c:v>7.3005E-2</c:v>
                </c:pt>
                <c:pt idx="627">
                  <c:v>7.3005E-2</c:v>
                </c:pt>
                <c:pt idx="628">
                  <c:v>7.4286000000000005E-2</c:v>
                </c:pt>
                <c:pt idx="629">
                  <c:v>7.3005E-2</c:v>
                </c:pt>
                <c:pt idx="630">
                  <c:v>7.4286000000000005E-2</c:v>
                </c:pt>
                <c:pt idx="631">
                  <c:v>7.3005E-2</c:v>
                </c:pt>
                <c:pt idx="632">
                  <c:v>7.3005E-2</c:v>
                </c:pt>
                <c:pt idx="633">
                  <c:v>7.3005E-2</c:v>
                </c:pt>
                <c:pt idx="634">
                  <c:v>7.4286000000000005E-2</c:v>
                </c:pt>
                <c:pt idx="635">
                  <c:v>7.3005E-2</c:v>
                </c:pt>
                <c:pt idx="636">
                  <c:v>7.3005E-2</c:v>
                </c:pt>
                <c:pt idx="637">
                  <c:v>7.4286000000000005E-2</c:v>
                </c:pt>
                <c:pt idx="638">
                  <c:v>7.4286000000000005E-2</c:v>
                </c:pt>
                <c:pt idx="639">
                  <c:v>7.4286000000000005E-2</c:v>
                </c:pt>
                <c:pt idx="640">
                  <c:v>7.3005E-2</c:v>
                </c:pt>
                <c:pt idx="641">
                  <c:v>7.3005E-2</c:v>
                </c:pt>
                <c:pt idx="642">
                  <c:v>7.4286000000000005E-2</c:v>
                </c:pt>
                <c:pt idx="643">
                  <c:v>7.4286000000000005E-2</c:v>
                </c:pt>
                <c:pt idx="644">
                  <c:v>7.3005E-2</c:v>
                </c:pt>
                <c:pt idx="645">
                  <c:v>7.4286000000000005E-2</c:v>
                </c:pt>
                <c:pt idx="646">
                  <c:v>7.4286000000000005E-2</c:v>
                </c:pt>
                <c:pt idx="647">
                  <c:v>7.4286000000000005E-2</c:v>
                </c:pt>
                <c:pt idx="648">
                  <c:v>7.4286000000000005E-2</c:v>
                </c:pt>
                <c:pt idx="649">
                  <c:v>7.4286000000000005E-2</c:v>
                </c:pt>
                <c:pt idx="650">
                  <c:v>7.4286000000000005E-2</c:v>
                </c:pt>
                <c:pt idx="651">
                  <c:v>7.3005E-2</c:v>
                </c:pt>
                <c:pt idx="652">
                  <c:v>7.4286000000000005E-2</c:v>
                </c:pt>
                <c:pt idx="653">
                  <c:v>7.4286000000000005E-2</c:v>
                </c:pt>
                <c:pt idx="654">
                  <c:v>7.4286000000000005E-2</c:v>
                </c:pt>
                <c:pt idx="655">
                  <c:v>7.4286000000000005E-2</c:v>
                </c:pt>
                <c:pt idx="656">
                  <c:v>7.4286000000000005E-2</c:v>
                </c:pt>
                <c:pt idx="657">
                  <c:v>7.4286000000000005E-2</c:v>
                </c:pt>
                <c:pt idx="658">
                  <c:v>7.4286000000000005E-2</c:v>
                </c:pt>
                <c:pt idx="659">
                  <c:v>7.4286000000000005E-2</c:v>
                </c:pt>
                <c:pt idx="660">
                  <c:v>7.4286000000000005E-2</c:v>
                </c:pt>
                <c:pt idx="661">
                  <c:v>7.4286000000000005E-2</c:v>
                </c:pt>
                <c:pt idx="662">
                  <c:v>7.4286000000000005E-2</c:v>
                </c:pt>
                <c:pt idx="663">
                  <c:v>7.4286000000000005E-2</c:v>
                </c:pt>
                <c:pt idx="664">
                  <c:v>7.5566999999999995E-2</c:v>
                </c:pt>
                <c:pt idx="665">
                  <c:v>7.4286000000000005E-2</c:v>
                </c:pt>
                <c:pt idx="666">
                  <c:v>7.4286000000000005E-2</c:v>
                </c:pt>
                <c:pt idx="667">
                  <c:v>7.4286000000000005E-2</c:v>
                </c:pt>
                <c:pt idx="668">
                  <c:v>7.4286000000000005E-2</c:v>
                </c:pt>
                <c:pt idx="669">
                  <c:v>7.4286000000000005E-2</c:v>
                </c:pt>
                <c:pt idx="670">
                  <c:v>7.4286000000000005E-2</c:v>
                </c:pt>
                <c:pt idx="671">
                  <c:v>7.4286000000000005E-2</c:v>
                </c:pt>
                <c:pt idx="672">
                  <c:v>7.4286000000000005E-2</c:v>
                </c:pt>
                <c:pt idx="673">
                  <c:v>7.4286000000000005E-2</c:v>
                </c:pt>
                <c:pt idx="674">
                  <c:v>7.4286000000000005E-2</c:v>
                </c:pt>
                <c:pt idx="675">
                  <c:v>7.4286000000000005E-2</c:v>
                </c:pt>
                <c:pt idx="676">
                  <c:v>7.4286000000000005E-2</c:v>
                </c:pt>
                <c:pt idx="677">
                  <c:v>7.4286000000000005E-2</c:v>
                </c:pt>
                <c:pt idx="678">
                  <c:v>7.4286000000000005E-2</c:v>
                </c:pt>
                <c:pt idx="679">
                  <c:v>7.5566999999999995E-2</c:v>
                </c:pt>
                <c:pt idx="680">
                  <c:v>7.4286000000000005E-2</c:v>
                </c:pt>
                <c:pt idx="681">
                  <c:v>7.4286000000000005E-2</c:v>
                </c:pt>
                <c:pt idx="682">
                  <c:v>7.3005E-2</c:v>
                </c:pt>
                <c:pt idx="683">
                  <c:v>7.5566999999999995E-2</c:v>
                </c:pt>
                <c:pt idx="684">
                  <c:v>7.3005E-2</c:v>
                </c:pt>
                <c:pt idx="685">
                  <c:v>7.4286000000000005E-2</c:v>
                </c:pt>
                <c:pt idx="686">
                  <c:v>7.4286000000000005E-2</c:v>
                </c:pt>
                <c:pt idx="687">
                  <c:v>7.4286000000000005E-2</c:v>
                </c:pt>
                <c:pt idx="688">
                  <c:v>7.4286000000000005E-2</c:v>
                </c:pt>
                <c:pt idx="689">
                  <c:v>7.4286000000000005E-2</c:v>
                </c:pt>
                <c:pt idx="690">
                  <c:v>7.4286000000000005E-2</c:v>
                </c:pt>
                <c:pt idx="691">
                  <c:v>7.5566999999999995E-2</c:v>
                </c:pt>
                <c:pt idx="692">
                  <c:v>7.4286000000000005E-2</c:v>
                </c:pt>
                <c:pt idx="693">
                  <c:v>7.4286000000000005E-2</c:v>
                </c:pt>
                <c:pt idx="694">
                  <c:v>7.5566999999999995E-2</c:v>
                </c:pt>
                <c:pt idx="695">
                  <c:v>7.4286000000000005E-2</c:v>
                </c:pt>
                <c:pt idx="696">
                  <c:v>7.4286000000000005E-2</c:v>
                </c:pt>
                <c:pt idx="697">
                  <c:v>7.5566999999999995E-2</c:v>
                </c:pt>
                <c:pt idx="698">
                  <c:v>7.4286000000000005E-2</c:v>
                </c:pt>
                <c:pt idx="699">
                  <c:v>7.4286000000000005E-2</c:v>
                </c:pt>
                <c:pt idx="700">
                  <c:v>7.4286000000000005E-2</c:v>
                </c:pt>
                <c:pt idx="701">
                  <c:v>7.4286000000000005E-2</c:v>
                </c:pt>
                <c:pt idx="702">
                  <c:v>7.4286000000000005E-2</c:v>
                </c:pt>
                <c:pt idx="703">
                  <c:v>7.4286000000000005E-2</c:v>
                </c:pt>
                <c:pt idx="704">
                  <c:v>7.4286000000000005E-2</c:v>
                </c:pt>
                <c:pt idx="705">
                  <c:v>7.5566999999999995E-2</c:v>
                </c:pt>
                <c:pt idx="706">
                  <c:v>7.5566999999999995E-2</c:v>
                </c:pt>
                <c:pt idx="707">
                  <c:v>7.4286000000000005E-2</c:v>
                </c:pt>
                <c:pt idx="708">
                  <c:v>7.5566999999999995E-2</c:v>
                </c:pt>
                <c:pt idx="709">
                  <c:v>7.4286000000000005E-2</c:v>
                </c:pt>
                <c:pt idx="710">
                  <c:v>7.4286000000000005E-2</c:v>
                </c:pt>
                <c:pt idx="711">
                  <c:v>7.5566999999999995E-2</c:v>
                </c:pt>
                <c:pt idx="712">
                  <c:v>7.4286000000000005E-2</c:v>
                </c:pt>
                <c:pt idx="713">
                  <c:v>7.4286000000000005E-2</c:v>
                </c:pt>
                <c:pt idx="714">
                  <c:v>7.4286000000000005E-2</c:v>
                </c:pt>
                <c:pt idx="715">
                  <c:v>7.4286000000000005E-2</c:v>
                </c:pt>
                <c:pt idx="716">
                  <c:v>7.6846999999999999E-2</c:v>
                </c:pt>
                <c:pt idx="717">
                  <c:v>7.4286000000000005E-2</c:v>
                </c:pt>
                <c:pt idx="718">
                  <c:v>7.5566999999999995E-2</c:v>
                </c:pt>
                <c:pt idx="719">
                  <c:v>7.5566999999999995E-2</c:v>
                </c:pt>
                <c:pt idx="720">
                  <c:v>7.4286000000000005E-2</c:v>
                </c:pt>
                <c:pt idx="721">
                  <c:v>7.5566999999999995E-2</c:v>
                </c:pt>
                <c:pt idx="722">
                  <c:v>7.4286000000000005E-2</c:v>
                </c:pt>
                <c:pt idx="723">
                  <c:v>7.4286000000000005E-2</c:v>
                </c:pt>
                <c:pt idx="724">
                  <c:v>7.4286000000000005E-2</c:v>
                </c:pt>
                <c:pt idx="725">
                  <c:v>7.4286000000000005E-2</c:v>
                </c:pt>
                <c:pt idx="726">
                  <c:v>7.4286000000000005E-2</c:v>
                </c:pt>
                <c:pt idx="727">
                  <c:v>7.5566999999999995E-2</c:v>
                </c:pt>
                <c:pt idx="728">
                  <c:v>7.4286000000000005E-2</c:v>
                </c:pt>
                <c:pt idx="729">
                  <c:v>7.4286000000000005E-2</c:v>
                </c:pt>
                <c:pt idx="730">
                  <c:v>7.5566999999999995E-2</c:v>
                </c:pt>
                <c:pt idx="731">
                  <c:v>7.4286000000000005E-2</c:v>
                </c:pt>
                <c:pt idx="732">
                  <c:v>7.4286000000000005E-2</c:v>
                </c:pt>
                <c:pt idx="733">
                  <c:v>7.6846999999999999E-2</c:v>
                </c:pt>
                <c:pt idx="734">
                  <c:v>7.4286000000000005E-2</c:v>
                </c:pt>
                <c:pt idx="735">
                  <c:v>7.3005E-2</c:v>
                </c:pt>
                <c:pt idx="736">
                  <c:v>7.5566999999999995E-2</c:v>
                </c:pt>
                <c:pt idx="737">
                  <c:v>7.3005E-2</c:v>
                </c:pt>
                <c:pt idx="738">
                  <c:v>7.4286000000000005E-2</c:v>
                </c:pt>
                <c:pt idx="739">
                  <c:v>7.3005E-2</c:v>
                </c:pt>
                <c:pt idx="740">
                  <c:v>7.4286000000000005E-2</c:v>
                </c:pt>
                <c:pt idx="741">
                  <c:v>7.4286000000000005E-2</c:v>
                </c:pt>
                <c:pt idx="742">
                  <c:v>7.4286000000000005E-2</c:v>
                </c:pt>
                <c:pt idx="743">
                  <c:v>7.4286000000000005E-2</c:v>
                </c:pt>
                <c:pt idx="744">
                  <c:v>7.5566999999999995E-2</c:v>
                </c:pt>
                <c:pt idx="745">
                  <c:v>7.4286000000000005E-2</c:v>
                </c:pt>
                <c:pt idx="746">
                  <c:v>7.4286000000000005E-2</c:v>
                </c:pt>
                <c:pt idx="747">
                  <c:v>7.4286000000000005E-2</c:v>
                </c:pt>
                <c:pt idx="748">
                  <c:v>7.4286000000000005E-2</c:v>
                </c:pt>
                <c:pt idx="749">
                  <c:v>7.6846999999999999E-2</c:v>
                </c:pt>
                <c:pt idx="750">
                  <c:v>7.4286000000000005E-2</c:v>
                </c:pt>
                <c:pt idx="751">
                  <c:v>7.5566999999999995E-2</c:v>
                </c:pt>
                <c:pt idx="752">
                  <c:v>7.4286000000000005E-2</c:v>
                </c:pt>
                <c:pt idx="753">
                  <c:v>7.4286000000000005E-2</c:v>
                </c:pt>
                <c:pt idx="754">
                  <c:v>7.5566999999999995E-2</c:v>
                </c:pt>
                <c:pt idx="755">
                  <c:v>7.4286000000000005E-2</c:v>
                </c:pt>
                <c:pt idx="756">
                  <c:v>7.4286000000000005E-2</c:v>
                </c:pt>
                <c:pt idx="757">
                  <c:v>7.4286000000000005E-2</c:v>
                </c:pt>
                <c:pt idx="758">
                  <c:v>7.4286000000000005E-2</c:v>
                </c:pt>
                <c:pt idx="759">
                  <c:v>7.4286000000000005E-2</c:v>
                </c:pt>
                <c:pt idx="760">
                  <c:v>7.5566999999999995E-2</c:v>
                </c:pt>
                <c:pt idx="761">
                  <c:v>7.4286000000000005E-2</c:v>
                </c:pt>
                <c:pt idx="762">
                  <c:v>7.4286000000000005E-2</c:v>
                </c:pt>
                <c:pt idx="763">
                  <c:v>7.5566999999999995E-2</c:v>
                </c:pt>
                <c:pt idx="764">
                  <c:v>7.4286000000000005E-2</c:v>
                </c:pt>
                <c:pt idx="765">
                  <c:v>7.4286000000000005E-2</c:v>
                </c:pt>
                <c:pt idx="766">
                  <c:v>7.4286000000000005E-2</c:v>
                </c:pt>
                <c:pt idx="767">
                  <c:v>7.4286000000000005E-2</c:v>
                </c:pt>
                <c:pt idx="768">
                  <c:v>7.5566999999999995E-2</c:v>
                </c:pt>
                <c:pt idx="769">
                  <c:v>7.5566999999999995E-2</c:v>
                </c:pt>
                <c:pt idx="770">
                  <c:v>7.4286000000000005E-2</c:v>
                </c:pt>
                <c:pt idx="771">
                  <c:v>7.5566999999999995E-2</c:v>
                </c:pt>
                <c:pt idx="772">
                  <c:v>7.4286000000000005E-2</c:v>
                </c:pt>
                <c:pt idx="773">
                  <c:v>7.5566999999999995E-2</c:v>
                </c:pt>
                <c:pt idx="774">
                  <c:v>7.5566999999999995E-2</c:v>
                </c:pt>
                <c:pt idx="775">
                  <c:v>7.6846999999999999E-2</c:v>
                </c:pt>
                <c:pt idx="776">
                  <c:v>7.5566999999999995E-2</c:v>
                </c:pt>
                <c:pt idx="777">
                  <c:v>7.5566999999999995E-2</c:v>
                </c:pt>
                <c:pt idx="778">
                  <c:v>7.5566999999999995E-2</c:v>
                </c:pt>
                <c:pt idx="779">
                  <c:v>7.4286000000000005E-2</c:v>
                </c:pt>
                <c:pt idx="780">
                  <c:v>7.5566999999999995E-2</c:v>
                </c:pt>
                <c:pt idx="781">
                  <c:v>7.4286000000000005E-2</c:v>
                </c:pt>
                <c:pt idx="782">
                  <c:v>7.5566999999999995E-2</c:v>
                </c:pt>
                <c:pt idx="783">
                  <c:v>7.4286000000000005E-2</c:v>
                </c:pt>
                <c:pt idx="784">
                  <c:v>7.4286000000000005E-2</c:v>
                </c:pt>
                <c:pt idx="785">
                  <c:v>7.4286000000000005E-2</c:v>
                </c:pt>
                <c:pt idx="786">
                  <c:v>7.3005E-2</c:v>
                </c:pt>
                <c:pt idx="787">
                  <c:v>7.4286000000000005E-2</c:v>
                </c:pt>
                <c:pt idx="788">
                  <c:v>7.5566999999999995E-2</c:v>
                </c:pt>
                <c:pt idx="789">
                  <c:v>7.5566999999999995E-2</c:v>
                </c:pt>
                <c:pt idx="790">
                  <c:v>7.5566999999999995E-2</c:v>
                </c:pt>
                <c:pt idx="791">
                  <c:v>7.4286000000000005E-2</c:v>
                </c:pt>
                <c:pt idx="792">
                  <c:v>7.5566999999999995E-2</c:v>
                </c:pt>
                <c:pt idx="793">
                  <c:v>7.5566999999999995E-2</c:v>
                </c:pt>
                <c:pt idx="794">
                  <c:v>7.5566999999999995E-2</c:v>
                </c:pt>
                <c:pt idx="795">
                  <c:v>7.6846999999999999E-2</c:v>
                </c:pt>
                <c:pt idx="796">
                  <c:v>7.5566999999999995E-2</c:v>
                </c:pt>
                <c:pt idx="797">
                  <c:v>7.5566999999999995E-2</c:v>
                </c:pt>
                <c:pt idx="798">
                  <c:v>7.5566999999999995E-2</c:v>
                </c:pt>
                <c:pt idx="799">
                  <c:v>7.5566999999999995E-2</c:v>
                </c:pt>
                <c:pt idx="800">
                  <c:v>7.5566999999999995E-2</c:v>
                </c:pt>
                <c:pt idx="801">
                  <c:v>7.4286000000000005E-2</c:v>
                </c:pt>
                <c:pt idx="802">
                  <c:v>7.5566999999999995E-2</c:v>
                </c:pt>
                <c:pt idx="803">
                  <c:v>7.5566999999999995E-2</c:v>
                </c:pt>
                <c:pt idx="804">
                  <c:v>7.5566999999999995E-2</c:v>
                </c:pt>
                <c:pt idx="805">
                  <c:v>7.5566999999999995E-2</c:v>
                </c:pt>
                <c:pt idx="806">
                  <c:v>7.5566999999999995E-2</c:v>
                </c:pt>
                <c:pt idx="807">
                  <c:v>7.5566999999999995E-2</c:v>
                </c:pt>
                <c:pt idx="808">
                  <c:v>7.5566999999999995E-2</c:v>
                </c:pt>
                <c:pt idx="809">
                  <c:v>7.4286000000000005E-2</c:v>
                </c:pt>
                <c:pt idx="810">
                  <c:v>7.6846999999999999E-2</c:v>
                </c:pt>
                <c:pt idx="811">
                  <c:v>7.5566999999999995E-2</c:v>
                </c:pt>
                <c:pt idx="812">
                  <c:v>7.5566999999999995E-2</c:v>
                </c:pt>
                <c:pt idx="813">
                  <c:v>7.4286000000000005E-2</c:v>
                </c:pt>
                <c:pt idx="814">
                  <c:v>7.4286000000000005E-2</c:v>
                </c:pt>
                <c:pt idx="815">
                  <c:v>7.5566999999999995E-2</c:v>
                </c:pt>
                <c:pt idx="816">
                  <c:v>7.4286000000000005E-2</c:v>
                </c:pt>
                <c:pt idx="817">
                  <c:v>7.6846999999999999E-2</c:v>
                </c:pt>
                <c:pt idx="818">
                  <c:v>7.5566999999999995E-2</c:v>
                </c:pt>
                <c:pt idx="819">
                  <c:v>7.5566999999999995E-2</c:v>
                </c:pt>
                <c:pt idx="820">
                  <c:v>7.5566999999999995E-2</c:v>
                </c:pt>
                <c:pt idx="821">
                  <c:v>7.5566999999999995E-2</c:v>
                </c:pt>
                <c:pt idx="822">
                  <c:v>7.5566999999999995E-2</c:v>
                </c:pt>
                <c:pt idx="823">
                  <c:v>7.6846999999999999E-2</c:v>
                </c:pt>
                <c:pt idx="824">
                  <c:v>7.4286000000000005E-2</c:v>
                </c:pt>
                <c:pt idx="825">
                  <c:v>7.4286000000000005E-2</c:v>
                </c:pt>
                <c:pt idx="826">
                  <c:v>7.6846999999999999E-2</c:v>
                </c:pt>
                <c:pt idx="827">
                  <c:v>7.5566999999999995E-2</c:v>
                </c:pt>
                <c:pt idx="828">
                  <c:v>7.5566999999999995E-2</c:v>
                </c:pt>
                <c:pt idx="829">
                  <c:v>7.5566999999999995E-2</c:v>
                </c:pt>
                <c:pt idx="830">
                  <c:v>7.5566999999999995E-2</c:v>
                </c:pt>
                <c:pt idx="831">
                  <c:v>7.5566999999999995E-2</c:v>
                </c:pt>
                <c:pt idx="832">
                  <c:v>7.5566999999999995E-2</c:v>
                </c:pt>
                <c:pt idx="833">
                  <c:v>7.5566999999999995E-2</c:v>
                </c:pt>
                <c:pt idx="834">
                  <c:v>7.5566999999999995E-2</c:v>
                </c:pt>
                <c:pt idx="835">
                  <c:v>7.5566999999999995E-2</c:v>
                </c:pt>
                <c:pt idx="836">
                  <c:v>7.5566999999999995E-2</c:v>
                </c:pt>
                <c:pt idx="837">
                  <c:v>7.5566999999999995E-2</c:v>
                </c:pt>
                <c:pt idx="838">
                  <c:v>7.5566999999999995E-2</c:v>
                </c:pt>
                <c:pt idx="839">
                  <c:v>7.6846999999999999E-2</c:v>
                </c:pt>
                <c:pt idx="840">
                  <c:v>7.6846999999999999E-2</c:v>
                </c:pt>
                <c:pt idx="841">
                  <c:v>7.5566999999999995E-2</c:v>
                </c:pt>
                <c:pt idx="842">
                  <c:v>7.5566999999999995E-2</c:v>
                </c:pt>
                <c:pt idx="843">
                  <c:v>7.6846999999999999E-2</c:v>
                </c:pt>
                <c:pt idx="844">
                  <c:v>7.5566999999999995E-2</c:v>
                </c:pt>
                <c:pt idx="845">
                  <c:v>7.5566999999999995E-2</c:v>
                </c:pt>
                <c:pt idx="846">
                  <c:v>7.5566999999999995E-2</c:v>
                </c:pt>
                <c:pt idx="847">
                  <c:v>7.5566999999999995E-2</c:v>
                </c:pt>
                <c:pt idx="848">
                  <c:v>7.6846999999999999E-2</c:v>
                </c:pt>
                <c:pt idx="849">
                  <c:v>7.5566999999999995E-2</c:v>
                </c:pt>
                <c:pt idx="850">
                  <c:v>7.6846999999999999E-2</c:v>
                </c:pt>
                <c:pt idx="851">
                  <c:v>7.5566999999999995E-2</c:v>
                </c:pt>
                <c:pt idx="852">
                  <c:v>7.5566999999999995E-2</c:v>
                </c:pt>
                <c:pt idx="853">
                  <c:v>7.5566999999999995E-2</c:v>
                </c:pt>
                <c:pt idx="854">
                  <c:v>7.6846999999999999E-2</c:v>
                </c:pt>
                <c:pt idx="855">
                  <c:v>7.5566999999999995E-2</c:v>
                </c:pt>
                <c:pt idx="856">
                  <c:v>7.5566999999999995E-2</c:v>
                </c:pt>
                <c:pt idx="857">
                  <c:v>7.5566999999999995E-2</c:v>
                </c:pt>
                <c:pt idx="858">
                  <c:v>7.5566999999999995E-2</c:v>
                </c:pt>
                <c:pt idx="859">
                  <c:v>7.5566999999999995E-2</c:v>
                </c:pt>
                <c:pt idx="860">
                  <c:v>7.5566999999999995E-2</c:v>
                </c:pt>
                <c:pt idx="861">
                  <c:v>7.6846999999999999E-2</c:v>
                </c:pt>
                <c:pt idx="862">
                  <c:v>7.5566999999999995E-2</c:v>
                </c:pt>
                <c:pt idx="863">
                  <c:v>7.5566999999999995E-2</c:v>
                </c:pt>
                <c:pt idx="864">
                  <c:v>7.5566999999999995E-2</c:v>
                </c:pt>
                <c:pt idx="865">
                  <c:v>7.6846999999999999E-2</c:v>
                </c:pt>
                <c:pt idx="866">
                  <c:v>7.5566999999999995E-2</c:v>
                </c:pt>
                <c:pt idx="867">
                  <c:v>7.5566999999999995E-2</c:v>
                </c:pt>
                <c:pt idx="868">
                  <c:v>7.5566999999999995E-2</c:v>
                </c:pt>
                <c:pt idx="869">
                  <c:v>7.5566999999999995E-2</c:v>
                </c:pt>
                <c:pt idx="870">
                  <c:v>7.8128000000000003E-2</c:v>
                </c:pt>
                <c:pt idx="871">
                  <c:v>7.6846999999999999E-2</c:v>
                </c:pt>
                <c:pt idx="872">
                  <c:v>7.5566999999999995E-2</c:v>
                </c:pt>
                <c:pt idx="873">
                  <c:v>7.5566999999999995E-2</c:v>
                </c:pt>
                <c:pt idx="874">
                  <c:v>7.5566999999999995E-2</c:v>
                </c:pt>
                <c:pt idx="875">
                  <c:v>7.5566999999999995E-2</c:v>
                </c:pt>
                <c:pt idx="876">
                  <c:v>7.6846999999999999E-2</c:v>
                </c:pt>
                <c:pt idx="877">
                  <c:v>7.5566999999999995E-2</c:v>
                </c:pt>
                <c:pt idx="878">
                  <c:v>7.5566999999999995E-2</c:v>
                </c:pt>
                <c:pt idx="879">
                  <c:v>7.5566999999999995E-2</c:v>
                </c:pt>
                <c:pt idx="880">
                  <c:v>7.5566999999999995E-2</c:v>
                </c:pt>
                <c:pt idx="881">
                  <c:v>7.8128000000000003E-2</c:v>
                </c:pt>
                <c:pt idx="882">
                  <c:v>7.5566999999999995E-2</c:v>
                </c:pt>
                <c:pt idx="883">
                  <c:v>7.6846999999999999E-2</c:v>
                </c:pt>
                <c:pt idx="884">
                  <c:v>7.6846999999999999E-2</c:v>
                </c:pt>
                <c:pt idx="885">
                  <c:v>7.5566999999999995E-2</c:v>
                </c:pt>
                <c:pt idx="886">
                  <c:v>7.5566999999999995E-2</c:v>
                </c:pt>
                <c:pt idx="887">
                  <c:v>7.6846999999999999E-2</c:v>
                </c:pt>
                <c:pt idx="888">
                  <c:v>7.5566999999999995E-2</c:v>
                </c:pt>
                <c:pt idx="889">
                  <c:v>7.6846999999999999E-2</c:v>
                </c:pt>
                <c:pt idx="890">
                  <c:v>7.5566999999999995E-2</c:v>
                </c:pt>
                <c:pt idx="891">
                  <c:v>7.5566999999999995E-2</c:v>
                </c:pt>
                <c:pt idx="892">
                  <c:v>7.6846999999999999E-2</c:v>
                </c:pt>
                <c:pt idx="893">
                  <c:v>7.5566999999999995E-2</c:v>
                </c:pt>
                <c:pt idx="894">
                  <c:v>7.6846999999999999E-2</c:v>
                </c:pt>
                <c:pt idx="895">
                  <c:v>7.6846999999999999E-2</c:v>
                </c:pt>
                <c:pt idx="896">
                  <c:v>7.5566999999999995E-2</c:v>
                </c:pt>
                <c:pt idx="897">
                  <c:v>7.5566999999999995E-2</c:v>
                </c:pt>
                <c:pt idx="898">
                  <c:v>7.5566999999999995E-2</c:v>
                </c:pt>
                <c:pt idx="899">
                  <c:v>7.5566999999999995E-2</c:v>
                </c:pt>
                <c:pt idx="900">
                  <c:v>7.5566999999999995E-2</c:v>
                </c:pt>
                <c:pt idx="901">
                  <c:v>7.6846999999999999E-2</c:v>
                </c:pt>
                <c:pt idx="902">
                  <c:v>7.5566999999999995E-2</c:v>
                </c:pt>
                <c:pt idx="903">
                  <c:v>7.8128000000000003E-2</c:v>
                </c:pt>
                <c:pt idx="904">
                  <c:v>7.6846999999999999E-2</c:v>
                </c:pt>
                <c:pt idx="905">
                  <c:v>7.6846999999999999E-2</c:v>
                </c:pt>
                <c:pt idx="906">
                  <c:v>7.6846999999999999E-2</c:v>
                </c:pt>
                <c:pt idx="907">
                  <c:v>7.6846999999999999E-2</c:v>
                </c:pt>
                <c:pt idx="908">
                  <c:v>7.5566999999999995E-2</c:v>
                </c:pt>
                <c:pt idx="909">
                  <c:v>7.6846999999999999E-2</c:v>
                </c:pt>
                <c:pt idx="910">
                  <c:v>7.6846999999999999E-2</c:v>
                </c:pt>
                <c:pt idx="911">
                  <c:v>7.6846999999999999E-2</c:v>
                </c:pt>
                <c:pt idx="912">
                  <c:v>7.6846999999999999E-2</c:v>
                </c:pt>
                <c:pt idx="913">
                  <c:v>7.6846999999999999E-2</c:v>
                </c:pt>
                <c:pt idx="914">
                  <c:v>7.6846999999999999E-2</c:v>
                </c:pt>
                <c:pt idx="915">
                  <c:v>7.6846999999999999E-2</c:v>
                </c:pt>
                <c:pt idx="916">
                  <c:v>7.8128000000000003E-2</c:v>
                </c:pt>
                <c:pt idx="917">
                  <c:v>7.6846999999999999E-2</c:v>
                </c:pt>
                <c:pt idx="918">
                  <c:v>7.5566999999999995E-2</c:v>
                </c:pt>
                <c:pt idx="919">
                  <c:v>7.6846999999999999E-2</c:v>
                </c:pt>
                <c:pt idx="920">
                  <c:v>7.6846999999999999E-2</c:v>
                </c:pt>
                <c:pt idx="921">
                  <c:v>7.4286000000000005E-2</c:v>
                </c:pt>
                <c:pt idx="922">
                  <c:v>7.5566999999999995E-2</c:v>
                </c:pt>
                <c:pt idx="923">
                  <c:v>7.6846999999999999E-2</c:v>
                </c:pt>
                <c:pt idx="924">
                  <c:v>7.6846999999999999E-2</c:v>
                </c:pt>
                <c:pt idx="925">
                  <c:v>7.8128000000000003E-2</c:v>
                </c:pt>
                <c:pt idx="926">
                  <c:v>7.5566999999999995E-2</c:v>
                </c:pt>
                <c:pt idx="927">
                  <c:v>7.6846999999999999E-2</c:v>
                </c:pt>
                <c:pt idx="928">
                  <c:v>7.6846999999999999E-2</c:v>
                </c:pt>
                <c:pt idx="929">
                  <c:v>7.5566999999999995E-2</c:v>
                </c:pt>
                <c:pt idx="930">
                  <c:v>7.5566999999999995E-2</c:v>
                </c:pt>
                <c:pt idx="931">
                  <c:v>7.5566999999999995E-2</c:v>
                </c:pt>
                <c:pt idx="932">
                  <c:v>7.6846999999999999E-2</c:v>
                </c:pt>
                <c:pt idx="933">
                  <c:v>7.5566999999999995E-2</c:v>
                </c:pt>
                <c:pt idx="934">
                  <c:v>7.6846999999999999E-2</c:v>
                </c:pt>
                <c:pt idx="935">
                  <c:v>7.5566999999999995E-2</c:v>
                </c:pt>
                <c:pt idx="936">
                  <c:v>7.8128000000000003E-2</c:v>
                </c:pt>
                <c:pt idx="937">
                  <c:v>7.6846999999999999E-2</c:v>
                </c:pt>
                <c:pt idx="938">
                  <c:v>7.6846999999999999E-2</c:v>
                </c:pt>
                <c:pt idx="939">
                  <c:v>7.6846999999999999E-2</c:v>
                </c:pt>
                <c:pt idx="940">
                  <c:v>7.6846999999999999E-2</c:v>
                </c:pt>
                <c:pt idx="941">
                  <c:v>7.5566999999999995E-2</c:v>
                </c:pt>
                <c:pt idx="942">
                  <c:v>7.6846999999999999E-2</c:v>
                </c:pt>
                <c:pt idx="943">
                  <c:v>7.6846999999999999E-2</c:v>
                </c:pt>
                <c:pt idx="944">
                  <c:v>7.5566999999999995E-2</c:v>
                </c:pt>
                <c:pt idx="945">
                  <c:v>7.5566999999999995E-2</c:v>
                </c:pt>
                <c:pt idx="946">
                  <c:v>7.4286000000000005E-2</c:v>
                </c:pt>
                <c:pt idx="947">
                  <c:v>7.6846999999999999E-2</c:v>
                </c:pt>
                <c:pt idx="948">
                  <c:v>7.6846999999999999E-2</c:v>
                </c:pt>
                <c:pt idx="949">
                  <c:v>7.8128000000000003E-2</c:v>
                </c:pt>
                <c:pt idx="950">
                  <c:v>7.6846999999999999E-2</c:v>
                </c:pt>
                <c:pt idx="951">
                  <c:v>7.5566999999999995E-2</c:v>
                </c:pt>
                <c:pt idx="952">
                  <c:v>7.6846999999999999E-2</c:v>
                </c:pt>
                <c:pt idx="953">
                  <c:v>7.6846999999999999E-2</c:v>
                </c:pt>
                <c:pt idx="954">
                  <c:v>7.6846999999999999E-2</c:v>
                </c:pt>
                <c:pt idx="955">
                  <c:v>7.6846999999999999E-2</c:v>
                </c:pt>
                <c:pt idx="956">
                  <c:v>7.5566999999999995E-2</c:v>
                </c:pt>
                <c:pt idx="957">
                  <c:v>7.6846999999999999E-2</c:v>
                </c:pt>
                <c:pt idx="958">
                  <c:v>7.6846999999999999E-2</c:v>
                </c:pt>
                <c:pt idx="959">
                  <c:v>7.5566999999999995E-2</c:v>
                </c:pt>
                <c:pt idx="960">
                  <c:v>7.6846999999999999E-2</c:v>
                </c:pt>
                <c:pt idx="961">
                  <c:v>7.5566999999999995E-2</c:v>
                </c:pt>
                <c:pt idx="962">
                  <c:v>7.6846999999999999E-2</c:v>
                </c:pt>
                <c:pt idx="963">
                  <c:v>7.5566999999999995E-2</c:v>
                </c:pt>
                <c:pt idx="964">
                  <c:v>7.6846999999999999E-2</c:v>
                </c:pt>
                <c:pt idx="965">
                  <c:v>7.5566999999999995E-2</c:v>
                </c:pt>
                <c:pt idx="966">
                  <c:v>7.5566999999999995E-2</c:v>
                </c:pt>
                <c:pt idx="967">
                  <c:v>7.6846999999999999E-2</c:v>
                </c:pt>
                <c:pt idx="968">
                  <c:v>7.5566999999999995E-2</c:v>
                </c:pt>
                <c:pt idx="969">
                  <c:v>7.6846999999999999E-2</c:v>
                </c:pt>
                <c:pt idx="970">
                  <c:v>7.5566999999999995E-2</c:v>
                </c:pt>
                <c:pt idx="971">
                  <c:v>7.4286000000000005E-2</c:v>
                </c:pt>
                <c:pt idx="972">
                  <c:v>7.6846999999999999E-2</c:v>
                </c:pt>
                <c:pt idx="973">
                  <c:v>7.6846999999999999E-2</c:v>
                </c:pt>
                <c:pt idx="974">
                  <c:v>7.6846999999999999E-2</c:v>
                </c:pt>
                <c:pt idx="975">
                  <c:v>7.6846999999999999E-2</c:v>
                </c:pt>
                <c:pt idx="976">
                  <c:v>7.6846999999999999E-2</c:v>
                </c:pt>
                <c:pt idx="977">
                  <c:v>7.6846999999999999E-2</c:v>
                </c:pt>
                <c:pt idx="978">
                  <c:v>7.6846999999999999E-2</c:v>
                </c:pt>
                <c:pt idx="979">
                  <c:v>7.6846999999999999E-2</c:v>
                </c:pt>
                <c:pt idx="980">
                  <c:v>7.8128000000000003E-2</c:v>
                </c:pt>
                <c:pt idx="981">
                  <c:v>7.6846999999999999E-2</c:v>
                </c:pt>
                <c:pt idx="982">
                  <c:v>7.8128000000000003E-2</c:v>
                </c:pt>
                <c:pt idx="983">
                  <c:v>7.6846999999999999E-2</c:v>
                </c:pt>
                <c:pt idx="984">
                  <c:v>7.6846999999999999E-2</c:v>
                </c:pt>
                <c:pt idx="985">
                  <c:v>7.6846999999999999E-2</c:v>
                </c:pt>
                <c:pt idx="986">
                  <c:v>7.6846999999999999E-2</c:v>
                </c:pt>
                <c:pt idx="987">
                  <c:v>7.6846999999999999E-2</c:v>
                </c:pt>
                <c:pt idx="988">
                  <c:v>7.6846999999999999E-2</c:v>
                </c:pt>
                <c:pt idx="989">
                  <c:v>7.6846999999999999E-2</c:v>
                </c:pt>
                <c:pt idx="990">
                  <c:v>7.6846999999999999E-2</c:v>
                </c:pt>
                <c:pt idx="991">
                  <c:v>7.6846999999999999E-2</c:v>
                </c:pt>
                <c:pt idx="992">
                  <c:v>7.6846999999999999E-2</c:v>
                </c:pt>
                <c:pt idx="993">
                  <c:v>7.6846999999999999E-2</c:v>
                </c:pt>
                <c:pt idx="994">
                  <c:v>7.6846999999999999E-2</c:v>
                </c:pt>
                <c:pt idx="995">
                  <c:v>7.5566999999999995E-2</c:v>
                </c:pt>
                <c:pt idx="996">
                  <c:v>7.6846999999999999E-2</c:v>
                </c:pt>
                <c:pt idx="997">
                  <c:v>7.6846999999999999E-2</c:v>
                </c:pt>
                <c:pt idx="998">
                  <c:v>7.6846999999999999E-2</c:v>
                </c:pt>
                <c:pt idx="999">
                  <c:v>7.5566999999999995E-2</c:v>
                </c:pt>
                <c:pt idx="1000">
                  <c:v>7.5566999999999995E-2</c:v>
                </c:pt>
                <c:pt idx="1001">
                  <c:v>7.6846999999999999E-2</c:v>
                </c:pt>
                <c:pt idx="1002">
                  <c:v>7.6846999999999999E-2</c:v>
                </c:pt>
                <c:pt idx="1003">
                  <c:v>7.6846999999999999E-2</c:v>
                </c:pt>
                <c:pt idx="1004">
                  <c:v>7.6846999999999999E-2</c:v>
                </c:pt>
                <c:pt idx="1005">
                  <c:v>7.6846999999999999E-2</c:v>
                </c:pt>
                <c:pt idx="1006">
                  <c:v>7.6846999999999999E-2</c:v>
                </c:pt>
                <c:pt idx="1007">
                  <c:v>7.6846999999999999E-2</c:v>
                </c:pt>
                <c:pt idx="1008">
                  <c:v>7.6846999999999999E-2</c:v>
                </c:pt>
                <c:pt idx="1009">
                  <c:v>7.6846999999999999E-2</c:v>
                </c:pt>
                <c:pt idx="1010">
                  <c:v>7.5566999999999995E-2</c:v>
                </c:pt>
                <c:pt idx="1011">
                  <c:v>7.6846999999999999E-2</c:v>
                </c:pt>
                <c:pt idx="1012">
                  <c:v>7.6846999999999999E-2</c:v>
                </c:pt>
                <c:pt idx="1013">
                  <c:v>7.8128000000000003E-2</c:v>
                </c:pt>
                <c:pt idx="1014">
                  <c:v>7.6846999999999999E-2</c:v>
                </c:pt>
                <c:pt idx="1015">
                  <c:v>7.8128000000000003E-2</c:v>
                </c:pt>
                <c:pt idx="1016">
                  <c:v>7.6846999999999999E-2</c:v>
                </c:pt>
                <c:pt idx="1017">
                  <c:v>7.6846999999999999E-2</c:v>
                </c:pt>
                <c:pt idx="1018">
                  <c:v>7.6846999999999999E-2</c:v>
                </c:pt>
                <c:pt idx="1019">
                  <c:v>7.6846999999999999E-2</c:v>
                </c:pt>
                <c:pt idx="1020">
                  <c:v>7.5566999999999995E-2</c:v>
                </c:pt>
                <c:pt idx="1021">
                  <c:v>7.6846999999999999E-2</c:v>
                </c:pt>
                <c:pt idx="1022">
                  <c:v>7.5566999999999995E-2</c:v>
                </c:pt>
                <c:pt idx="1023">
                  <c:v>8.3251000000000006E-2</c:v>
                </c:pt>
                <c:pt idx="1024">
                  <c:v>8.0689999999999998E-2</c:v>
                </c:pt>
                <c:pt idx="1025">
                  <c:v>7.8128000000000003E-2</c:v>
                </c:pt>
                <c:pt idx="1026">
                  <c:v>7.6846999999999999E-2</c:v>
                </c:pt>
                <c:pt idx="1027">
                  <c:v>7.8128000000000003E-2</c:v>
                </c:pt>
                <c:pt idx="1028">
                  <c:v>7.6846999999999999E-2</c:v>
                </c:pt>
                <c:pt idx="1029">
                  <c:v>7.6846999999999999E-2</c:v>
                </c:pt>
                <c:pt idx="1030">
                  <c:v>7.6846999999999999E-2</c:v>
                </c:pt>
                <c:pt idx="1031">
                  <c:v>7.6846999999999999E-2</c:v>
                </c:pt>
                <c:pt idx="1032">
                  <c:v>7.4286000000000005E-2</c:v>
                </c:pt>
                <c:pt idx="1033">
                  <c:v>7.5566999999999995E-2</c:v>
                </c:pt>
                <c:pt idx="1034">
                  <c:v>7.5566999999999995E-2</c:v>
                </c:pt>
                <c:pt idx="1035">
                  <c:v>7.6846999999999999E-2</c:v>
                </c:pt>
                <c:pt idx="1036">
                  <c:v>7.6846999999999999E-2</c:v>
                </c:pt>
                <c:pt idx="1037">
                  <c:v>7.6846999999999999E-2</c:v>
                </c:pt>
                <c:pt idx="1038">
                  <c:v>7.6846999999999999E-2</c:v>
                </c:pt>
                <c:pt idx="1039">
                  <c:v>7.6846999999999999E-2</c:v>
                </c:pt>
                <c:pt idx="1040">
                  <c:v>7.6846999999999999E-2</c:v>
                </c:pt>
                <c:pt idx="1041">
                  <c:v>7.6846999999999999E-2</c:v>
                </c:pt>
                <c:pt idx="1042">
                  <c:v>7.6846999999999999E-2</c:v>
                </c:pt>
                <c:pt idx="1043">
                  <c:v>7.6846999999999999E-2</c:v>
                </c:pt>
                <c:pt idx="1044">
                  <c:v>7.6846999999999999E-2</c:v>
                </c:pt>
                <c:pt idx="1045">
                  <c:v>7.5566999999999995E-2</c:v>
                </c:pt>
                <c:pt idx="1046">
                  <c:v>7.6846999999999999E-2</c:v>
                </c:pt>
                <c:pt idx="1047">
                  <c:v>7.5566999999999995E-2</c:v>
                </c:pt>
                <c:pt idx="1048">
                  <c:v>7.6846999999999999E-2</c:v>
                </c:pt>
                <c:pt idx="1049">
                  <c:v>7.6846999999999999E-2</c:v>
                </c:pt>
                <c:pt idx="1050">
                  <c:v>7.6846999999999999E-2</c:v>
                </c:pt>
                <c:pt idx="1051">
                  <c:v>7.5566999999999995E-2</c:v>
                </c:pt>
                <c:pt idx="1052">
                  <c:v>7.6846999999999999E-2</c:v>
                </c:pt>
                <c:pt idx="1053">
                  <c:v>7.6846999999999999E-2</c:v>
                </c:pt>
                <c:pt idx="1054">
                  <c:v>7.5566999999999995E-2</c:v>
                </c:pt>
                <c:pt idx="1055">
                  <c:v>7.6846999999999999E-2</c:v>
                </c:pt>
                <c:pt idx="1056">
                  <c:v>7.6846999999999999E-2</c:v>
                </c:pt>
                <c:pt idx="1057">
                  <c:v>7.8128000000000003E-2</c:v>
                </c:pt>
                <c:pt idx="1058">
                  <c:v>7.6846999999999999E-2</c:v>
                </c:pt>
                <c:pt idx="1059">
                  <c:v>7.5566999999999995E-2</c:v>
                </c:pt>
                <c:pt idx="1060">
                  <c:v>7.5566999999999995E-2</c:v>
                </c:pt>
                <c:pt idx="1061">
                  <c:v>7.6846999999999999E-2</c:v>
                </c:pt>
                <c:pt idx="1062">
                  <c:v>7.6846999999999999E-2</c:v>
                </c:pt>
                <c:pt idx="1063">
                  <c:v>7.5566999999999995E-2</c:v>
                </c:pt>
                <c:pt idx="1064">
                  <c:v>7.6846999999999999E-2</c:v>
                </c:pt>
                <c:pt idx="1065">
                  <c:v>7.5566999999999995E-2</c:v>
                </c:pt>
                <c:pt idx="1066">
                  <c:v>7.6846999999999999E-2</c:v>
                </c:pt>
                <c:pt idx="1067">
                  <c:v>7.6846999999999999E-2</c:v>
                </c:pt>
                <c:pt idx="1068">
                  <c:v>7.6846999999999999E-2</c:v>
                </c:pt>
                <c:pt idx="1069">
                  <c:v>7.6846999999999999E-2</c:v>
                </c:pt>
                <c:pt idx="1070">
                  <c:v>7.6846999999999999E-2</c:v>
                </c:pt>
                <c:pt idx="1071">
                  <c:v>7.6846999999999999E-2</c:v>
                </c:pt>
                <c:pt idx="1072">
                  <c:v>7.5566999999999995E-2</c:v>
                </c:pt>
                <c:pt idx="1073">
                  <c:v>7.6846999999999999E-2</c:v>
                </c:pt>
                <c:pt idx="1074">
                  <c:v>7.6846999999999999E-2</c:v>
                </c:pt>
                <c:pt idx="1075">
                  <c:v>7.6846999999999999E-2</c:v>
                </c:pt>
                <c:pt idx="1076">
                  <c:v>7.6846999999999999E-2</c:v>
                </c:pt>
                <c:pt idx="1077">
                  <c:v>7.6846999999999999E-2</c:v>
                </c:pt>
                <c:pt idx="1078">
                  <c:v>7.6846999999999999E-2</c:v>
                </c:pt>
                <c:pt idx="1079">
                  <c:v>7.5566999999999995E-2</c:v>
                </c:pt>
                <c:pt idx="1080">
                  <c:v>7.5566999999999995E-2</c:v>
                </c:pt>
                <c:pt idx="1081">
                  <c:v>7.6846999999999999E-2</c:v>
                </c:pt>
                <c:pt idx="1082">
                  <c:v>7.6846999999999999E-2</c:v>
                </c:pt>
                <c:pt idx="1083">
                  <c:v>7.6846999999999999E-2</c:v>
                </c:pt>
                <c:pt idx="1084">
                  <c:v>7.5566999999999995E-2</c:v>
                </c:pt>
                <c:pt idx="1085">
                  <c:v>7.6846999999999999E-2</c:v>
                </c:pt>
                <c:pt idx="1086">
                  <c:v>7.6846999999999999E-2</c:v>
                </c:pt>
                <c:pt idx="1087">
                  <c:v>7.6846999999999999E-2</c:v>
                </c:pt>
                <c:pt idx="1088">
                  <c:v>7.5566999999999995E-2</c:v>
                </c:pt>
                <c:pt idx="1089">
                  <c:v>7.4286000000000005E-2</c:v>
                </c:pt>
                <c:pt idx="1090">
                  <c:v>7.6846999999999999E-2</c:v>
                </c:pt>
                <c:pt idx="1091">
                  <c:v>7.6846999999999999E-2</c:v>
                </c:pt>
                <c:pt idx="1092">
                  <c:v>7.5566999999999995E-2</c:v>
                </c:pt>
                <c:pt idx="1093">
                  <c:v>7.5566999999999995E-2</c:v>
                </c:pt>
                <c:pt idx="1094">
                  <c:v>7.5566999999999995E-2</c:v>
                </c:pt>
                <c:pt idx="1095">
                  <c:v>7.6846999999999999E-2</c:v>
                </c:pt>
                <c:pt idx="1096">
                  <c:v>7.5566999999999995E-2</c:v>
                </c:pt>
                <c:pt idx="1097">
                  <c:v>7.6846999999999999E-2</c:v>
                </c:pt>
                <c:pt idx="1098">
                  <c:v>7.6846999999999999E-2</c:v>
                </c:pt>
                <c:pt idx="1099">
                  <c:v>7.4286000000000005E-2</c:v>
                </c:pt>
                <c:pt idx="1100">
                  <c:v>7.6846999999999999E-2</c:v>
                </c:pt>
                <c:pt idx="1101">
                  <c:v>7.6846999999999999E-2</c:v>
                </c:pt>
                <c:pt idx="1102">
                  <c:v>7.5566999999999995E-2</c:v>
                </c:pt>
                <c:pt idx="1103">
                  <c:v>7.5566999999999995E-2</c:v>
                </c:pt>
                <c:pt idx="1104">
                  <c:v>7.5566999999999995E-2</c:v>
                </c:pt>
                <c:pt idx="1105">
                  <c:v>7.5566999999999995E-2</c:v>
                </c:pt>
                <c:pt idx="1106">
                  <c:v>7.6846999999999999E-2</c:v>
                </c:pt>
                <c:pt idx="1107">
                  <c:v>7.6846999999999999E-2</c:v>
                </c:pt>
                <c:pt idx="1108">
                  <c:v>7.6846999999999999E-2</c:v>
                </c:pt>
                <c:pt idx="1109">
                  <c:v>7.6846999999999999E-2</c:v>
                </c:pt>
                <c:pt idx="1110">
                  <c:v>7.6846999999999999E-2</c:v>
                </c:pt>
                <c:pt idx="1111">
                  <c:v>7.5566999999999995E-2</c:v>
                </c:pt>
                <c:pt idx="1112">
                  <c:v>7.6846999999999999E-2</c:v>
                </c:pt>
                <c:pt idx="1113">
                  <c:v>7.6846999999999999E-2</c:v>
                </c:pt>
                <c:pt idx="1114">
                  <c:v>7.6846999999999999E-2</c:v>
                </c:pt>
                <c:pt idx="1115">
                  <c:v>7.6846999999999999E-2</c:v>
                </c:pt>
                <c:pt idx="1116">
                  <c:v>7.6846999999999999E-2</c:v>
                </c:pt>
                <c:pt idx="1117">
                  <c:v>7.5566999999999995E-2</c:v>
                </c:pt>
                <c:pt idx="1118">
                  <c:v>7.6846999999999999E-2</c:v>
                </c:pt>
                <c:pt idx="1119">
                  <c:v>7.5566999999999995E-2</c:v>
                </c:pt>
                <c:pt idx="1120">
                  <c:v>7.6846999999999999E-2</c:v>
                </c:pt>
                <c:pt idx="1121">
                  <c:v>7.5566999999999995E-2</c:v>
                </c:pt>
                <c:pt idx="1122">
                  <c:v>7.5566999999999995E-2</c:v>
                </c:pt>
                <c:pt idx="1123">
                  <c:v>7.6846999999999999E-2</c:v>
                </c:pt>
                <c:pt idx="1124">
                  <c:v>7.5566999999999995E-2</c:v>
                </c:pt>
                <c:pt idx="1125">
                  <c:v>7.6846999999999999E-2</c:v>
                </c:pt>
                <c:pt idx="1126">
                  <c:v>7.5566999999999995E-2</c:v>
                </c:pt>
                <c:pt idx="1127">
                  <c:v>7.5566999999999995E-2</c:v>
                </c:pt>
                <c:pt idx="1128">
                  <c:v>7.6846999999999999E-2</c:v>
                </c:pt>
                <c:pt idx="1129">
                  <c:v>7.6846999999999999E-2</c:v>
                </c:pt>
                <c:pt idx="1130">
                  <c:v>7.5566999999999995E-2</c:v>
                </c:pt>
                <c:pt idx="1131">
                  <c:v>7.5566999999999995E-2</c:v>
                </c:pt>
                <c:pt idx="1132">
                  <c:v>7.4286000000000005E-2</c:v>
                </c:pt>
                <c:pt idx="1133">
                  <c:v>7.5566999999999995E-2</c:v>
                </c:pt>
                <c:pt idx="1134">
                  <c:v>7.8128000000000003E-2</c:v>
                </c:pt>
                <c:pt idx="1135">
                  <c:v>7.6846999999999999E-2</c:v>
                </c:pt>
                <c:pt idx="1136">
                  <c:v>7.8128000000000003E-2</c:v>
                </c:pt>
                <c:pt idx="1137">
                  <c:v>7.8128000000000003E-2</c:v>
                </c:pt>
                <c:pt idx="1138">
                  <c:v>7.5566999999999995E-2</c:v>
                </c:pt>
                <c:pt idx="1139">
                  <c:v>7.6846999999999999E-2</c:v>
                </c:pt>
                <c:pt idx="1140">
                  <c:v>7.8128000000000003E-2</c:v>
                </c:pt>
                <c:pt idx="1141">
                  <c:v>7.8128000000000003E-2</c:v>
                </c:pt>
                <c:pt idx="1142">
                  <c:v>7.6846999999999999E-2</c:v>
                </c:pt>
                <c:pt idx="1143">
                  <c:v>7.5566999999999995E-2</c:v>
                </c:pt>
                <c:pt idx="1144">
                  <c:v>7.6846999999999999E-2</c:v>
                </c:pt>
                <c:pt idx="1145">
                  <c:v>7.8128000000000003E-2</c:v>
                </c:pt>
                <c:pt idx="1146">
                  <c:v>7.6846999999999999E-2</c:v>
                </c:pt>
                <c:pt idx="1147">
                  <c:v>7.8128000000000003E-2</c:v>
                </c:pt>
                <c:pt idx="1148">
                  <c:v>7.8128000000000003E-2</c:v>
                </c:pt>
                <c:pt idx="1149">
                  <c:v>7.5566999999999995E-2</c:v>
                </c:pt>
                <c:pt idx="1150">
                  <c:v>7.6846999999999999E-2</c:v>
                </c:pt>
                <c:pt idx="1151">
                  <c:v>7.8128000000000003E-2</c:v>
                </c:pt>
                <c:pt idx="1152">
                  <c:v>7.6846999999999999E-2</c:v>
                </c:pt>
                <c:pt idx="1153">
                  <c:v>7.6846999999999999E-2</c:v>
                </c:pt>
                <c:pt idx="1154">
                  <c:v>7.5566999999999995E-2</c:v>
                </c:pt>
                <c:pt idx="1155">
                  <c:v>7.6846999999999999E-2</c:v>
                </c:pt>
                <c:pt idx="1156">
                  <c:v>7.6846999999999999E-2</c:v>
                </c:pt>
                <c:pt idx="1157">
                  <c:v>7.6846999999999999E-2</c:v>
                </c:pt>
                <c:pt idx="1158">
                  <c:v>7.8128000000000003E-2</c:v>
                </c:pt>
                <c:pt idx="1159">
                  <c:v>7.6846999999999999E-2</c:v>
                </c:pt>
                <c:pt idx="1160">
                  <c:v>7.6846999999999999E-2</c:v>
                </c:pt>
                <c:pt idx="1161">
                  <c:v>7.6846999999999999E-2</c:v>
                </c:pt>
                <c:pt idx="1162">
                  <c:v>7.6846999999999999E-2</c:v>
                </c:pt>
                <c:pt idx="1163">
                  <c:v>7.6846999999999999E-2</c:v>
                </c:pt>
                <c:pt idx="1164">
                  <c:v>7.6846999999999999E-2</c:v>
                </c:pt>
                <c:pt idx="1165">
                  <c:v>7.8128000000000003E-2</c:v>
                </c:pt>
                <c:pt idx="1166">
                  <c:v>7.5566999999999995E-2</c:v>
                </c:pt>
                <c:pt idx="1167">
                  <c:v>7.6846999999999999E-2</c:v>
                </c:pt>
                <c:pt idx="1168">
                  <c:v>7.5566999999999995E-2</c:v>
                </c:pt>
                <c:pt idx="1169">
                  <c:v>7.6846999999999999E-2</c:v>
                </c:pt>
                <c:pt idx="1170">
                  <c:v>7.8128000000000003E-2</c:v>
                </c:pt>
                <c:pt idx="1171">
                  <c:v>7.6846999999999999E-2</c:v>
                </c:pt>
                <c:pt idx="1172">
                  <c:v>7.5566999999999995E-2</c:v>
                </c:pt>
                <c:pt idx="1173">
                  <c:v>7.8128000000000003E-2</c:v>
                </c:pt>
                <c:pt idx="1174">
                  <c:v>7.8128000000000003E-2</c:v>
                </c:pt>
                <c:pt idx="1175">
                  <c:v>7.6846999999999999E-2</c:v>
                </c:pt>
                <c:pt idx="1176">
                  <c:v>7.6846999999999999E-2</c:v>
                </c:pt>
                <c:pt idx="1177">
                  <c:v>7.8128000000000003E-2</c:v>
                </c:pt>
                <c:pt idx="1178">
                  <c:v>7.6846999999999999E-2</c:v>
                </c:pt>
                <c:pt idx="1179">
                  <c:v>7.6846999999999999E-2</c:v>
                </c:pt>
                <c:pt idx="1180">
                  <c:v>7.8128000000000003E-2</c:v>
                </c:pt>
                <c:pt idx="1181">
                  <c:v>7.8128000000000003E-2</c:v>
                </c:pt>
                <c:pt idx="1182">
                  <c:v>7.6846999999999999E-2</c:v>
                </c:pt>
                <c:pt idx="1183">
                  <c:v>7.8128000000000003E-2</c:v>
                </c:pt>
                <c:pt idx="1184">
                  <c:v>7.8128000000000003E-2</c:v>
                </c:pt>
                <c:pt idx="1185">
                  <c:v>7.6846999999999999E-2</c:v>
                </c:pt>
                <c:pt idx="1186">
                  <c:v>7.8128000000000003E-2</c:v>
                </c:pt>
                <c:pt idx="1187">
                  <c:v>7.6846999999999999E-2</c:v>
                </c:pt>
                <c:pt idx="1188">
                  <c:v>7.6846999999999999E-2</c:v>
                </c:pt>
                <c:pt idx="1189">
                  <c:v>7.8128000000000003E-2</c:v>
                </c:pt>
                <c:pt idx="1190">
                  <c:v>7.6846999999999999E-2</c:v>
                </c:pt>
                <c:pt idx="1191">
                  <c:v>7.8128000000000003E-2</c:v>
                </c:pt>
                <c:pt idx="1192">
                  <c:v>7.6846999999999999E-2</c:v>
                </c:pt>
                <c:pt idx="1193">
                  <c:v>7.5566999999999995E-2</c:v>
                </c:pt>
                <c:pt idx="1194">
                  <c:v>7.6846999999999999E-2</c:v>
                </c:pt>
                <c:pt idx="1195">
                  <c:v>7.8128000000000003E-2</c:v>
                </c:pt>
                <c:pt idx="1196">
                  <c:v>7.6846999999999999E-2</c:v>
                </c:pt>
                <c:pt idx="1197">
                  <c:v>7.6846999999999999E-2</c:v>
                </c:pt>
                <c:pt idx="1198">
                  <c:v>7.6846999999999999E-2</c:v>
                </c:pt>
                <c:pt idx="1199">
                  <c:v>7.8128000000000003E-2</c:v>
                </c:pt>
                <c:pt idx="1200">
                  <c:v>7.9408999999999993E-2</c:v>
                </c:pt>
                <c:pt idx="1201">
                  <c:v>7.8128000000000003E-2</c:v>
                </c:pt>
                <c:pt idx="1202">
                  <c:v>7.6846999999999999E-2</c:v>
                </c:pt>
                <c:pt idx="1203">
                  <c:v>7.8128000000000003E-2</c:v>
                </c:pt>
                <c:pt idx="1204">
                  <c:v>7.8128000000000003E-2</c:v>
                </c:pt>
                <c:pt idx="1205">
                  <c:v>7.6846999999999999E-2</c:v>
                </c:pt>
                <c:pt idx="1206">
                  <c:v>7.8128000000000003E-2</c:v>
                </c:pt>
                <c:pt idx="1207">
                  <c:v>7.6846999999999999E-2</c:v>
                </c:pt>
                <c:pt idx="1208">
                  <c:v>7.6846999999999999E-2</c:v>
                </c:pt>
                <c:pt idx="1209">
                  <c:v>7.6846999999999999E-2</c:v>
                </c:pt>
                <c:pt idx="1210">
                  <c:v>7.8128000000000003E-2</c:v>
                </c:pt>
                <c:pt idx="1211">
                  <c:v>7.6846999999999999E-2</c:v>
                </c:pt>
                <c:pt idx="1212">
                  <c:v>7.6846999999999999E-2</c:v>
                </c:pt>
                <c:pt idx="1213">
                  <c:v>7.8128000000000003E-2</c:v>
                </c:pt>
                <c:pt idx="1214">
                  <c:v>7.6846999999999999E-2</c:v>
                </c:pt>
                <c:pt idx="1215">
                  <c:v>7.6846999999999999E-2</c:v>
                </c:pt>
                <c:pt idx="1216">
                  <c:v>7.6846999999999999E-2</c:v>
                </c:pt>
                <c:pt idx="1217">
                  <c:v>7.6846999999999999E-2</c:v>
                </c:pt>
                <c:pt idx="1218">
                  <c:v>7.6846999999999999E-2</c:v>
                </c:pt>
                <c:pt idx="1219">
                  <c:v>7.6846999999999999E-2</c:v>
                </c:pt>
                <c:pt idx="1220">
                  <c:v>7.6846999999999999E-2</c:v>
                </c:pt>
                <c:pt idx="1221">
                  <c:v>7.6846999999999999E-2</c:v>
                </c:pt>
                <c:pt idx="1222">
                  <c:v>7.8128000000000003E-2</c:v>
                </c:pt>
                <c:pt idx="1223">
                  <c:v>7.6846999999999999E-2</c:v>
                </c:pt>
                <c:pt idx="1224">
                  <c:v>7.8128000000000003E-2</c:v>
                </c:pt>
                <c:pt idx="1225">
                  <c:v>7.6846999999999999E-2</c:v>
                </c:pt>
                <c:pt idx="1226">
                  <c:v>7.6846999999999999E-2</c:v>
                </c:pt>
                <c:pt idx="1227">
                  <c:v>7.6846999999999999E-2</c:v>
                </c:pt>
                <c:pt idx="1228">
                  <c:v>7.6846999999999999E-2</c:v>
                </c:pt>
                <c:pt idx="1229">
                  <c:v>7.6846999999999999E-2</c:v>
                </c:pt>
                <c:pt idx="1230">
                  <c:v>7.6846999999999999E-2</c:v>
                </c:pt>
                <c:pt idx="1231">
                  <c:v>7.8128000000000003E-2</c:v>
                </c:pt>
                <c:pt idx="1232">
                  <c:v>7.8128000000000003E-2</c:v>
                </c:pt>
                <c:pt idx="1233">
                  <c:v>7.9408999999999993E-2</c:v>
                </c:pt>
                <c:pt idx="1234">
                  <c:v>7.6846999999999999E-2</c:v>
                </c:pt>
                <c:pt idx="1235">
                  <c:v>7.6846999999999999E-2</c:v>
                </c:pt>
                <c:pt idx="1236">
                  <c:v>7.8128000000000003E-2</c:v>
                </c:pt>
                <c:pt idx="1237">
                  <c:v>7.6846999999999999E-2</c:v>
                </c:pt>
                <c:pt idx="1238">
                  <c:v>7.5566999999999995E-2</c:v>
                </c:pt>
                <c:pt idx="1239">
                  <c:v>7.6846999999999999E-2</c:v>
                </c:pt>
                <c:pt idx="1240">
                  <c:v>7.6846999999999999E-2</c:v>
                </c:pt>
                <c:pt idx="1241">
                  <c:v>7.6846999999999999E-2</c:v>
                </c:pt>
                <c:pt idx="1242">
                  <c:v>7.5566999999999995E-2</c:v>
                </c:pt>
                <c:pt idx="1243">
                  <c:v>7.6846999999999999E-2</c:v>
                </c:pt>
                <c:pt idx="1244">
                  <c:v>7.6846999999999999E-2</c:v>
                </c:pt>
                <c:pt idx="1245">
                  <c:v>7.6846999999999999E-2</c:v>
                </c:pt>
                <c:pt idx="1246">
                  <c:v>7.8128000000000003E-2</c:v>
                </c:pt>
                <c:pt idx="1247">
                  <c:v>7.8128000000000003E-2</c:v>
                </c:pt>
                <c:pt idx="1248">
                  <c:v>7.6846999999999999E-2</c:v>
                </c:pt>
                <c:pt idx="1249">
                  <c:v>7.6846999999999999E-2</c:v>
                </c:pt>
                <c:pt idx="1250">
                  <c:v>7.8128000000000003E-2</c:v>
                </c:pt>
                <c:pt idx="1251">
                  <c:v>7.6846999999999999E-2</c:v>
                </c:pt>
                <c:pt idx="1252">
                  <c:v>7.8128000000000003E-2</c:v>
                </c:pt>
                <c:pt idx="1253">
                  <c:v>7.6846999999999999E-2</c:v>
                </c:pt>
                <c:pt idx="1254">
                  <c:v>7.6846999999999999E-2</c:v>
                </c:pt>
                <c:pt idx="1255">
                  <c:v>7.8128000000000003E-2</c:v>
                </c:pt>
                <c:pt idx="1256">
                  <c:v>7.6846999999999999E-2</c:v>
                </c:pt>
                <c:pt idx="1257">
                  <c:v>7.6846999999999999E-2</c:v>
                </c:pt>
                <c:pt idx="1258">
                  <c:v>7.8128000000000003E-2</c:v>
                </c:pt>
                <c:pt idx="1259">
                  <c:v>7.6846999999999999E-2</c:v>
                </c:pt>
                <c:pt idx="1260">
                  <c:v>7.6846999999999999E-2</c:v>
                </c:pt>
                <c:pt idx="1261">
                  <c:v>7.6846999999999999E-2</c:v>
                </c:pt>
                <c:pt idx="1262">
                  <c:v>7.6846999999999999E-2</c:v>
                </c:pt>
                <c:pt idx="1263">
                  <c:v>7.6846999999999999E-2</c:v>
                </c:pt>
                <c:pt idx="1264">
                  <c:v>7.6846999999999999E-2</c:v>
                </c:pt>
                <c:pt idx="1265">
                  <c:v>7.6846999999999999E-2</c:v>
                </c:pt>
                <c:pt idx="1266">
                  <c:v>7.8128000000000003E-2</c:v>
                </c:pt>
                <c:pt idx="1267">
                  <c:v>7.6846999999999999E-2</c:v>
                </c:pt>
                <c:pt idx="1268">
                  <c:v>7.5566999999999995E-2</c:v>
                </c:pt>
                <c:pt idx="1269">
                  <c:v>7.6846999999999999E-2</c:v>
                </c:pt>
                <c:pt idx="1270">
                  <c:v>7.8128000000000003E-2</c:v>
                </c:pt>
                <c:pt idx="1271">
                  <c:v>7.6846999999999999E-2</c:v>
                </c:pt>
                <c:pt idx="1272">
                  <c:v>7.6846999999999999E-2</c:v>
                </c:pt>
                <c:pt idx="1273">
                  <c:v>7.6846999999999999E-2</c:v>
                </c:pt>
                <c:pt idx="1274">
                  <c:v>7.6846999999999999E-2</c:v>
                </c:pt>
                <c:pt idx="1275">
                  <c:v>7.6846999999999999E-2</c:v>
                </c:pt>
                <c:pt idx="1276">
                  <c:v>7.6846999999999999E-2</c:v>
                </c:pt>
                <c:pt idx="1277">
                  <c:v>7.8128000000000003E-2</c:v>
                </c:pt>
                <c:pt idx="1278">
                  <c:v>7.6846999999999999E-2</c:v>
                </c:pt>
                <c:pt idx="1279">
                  <c:v>7.8128000000000003E-2</c:v>
                </c:pt>
                <c:pt idx="1280">
                  <c:v>7.8128000000000003E-2</c:v>
                </c:pt>
                <c:pt idx="1281">
                  <c:v>7.6846999999999999E-2</c:v>
                </c:pt>
                <c:pt idx="1282">
                  <c:v>7.6846999999999999E-2</c:v>
                </c:pt>
                <c:pt idx="1283">
                  <c:v>7.8128000000000003E-2</c:v>
                </c:pt>
                <c:pt idx="1284">
                  <c:v>7.6846999999999999E-2</c:v>
                </c:pt>
                <c:pt idx="1285">
                  <c:v>7.6846999999999999E-2</c:v>
                </c:pt>
                <c:pt idx="1286">
                  <c:v>7.6846999999999999E-2</c:v>
                </c:pt>
                <c:pt idx="1287">
                  <c:v>7.6846999999999999E-2</c:v>
                </c:pt>
                <c:pt idx="1288">
                  <c:v>7.8128000000000003E-2</c:v>
                </c:pt>
                <c:pt idx="1289">
                  <c:v>7.8128000000000003E-2</c:v>
                </c:pt>
                <c:pt idx="1290">
                  <c:v>7.6846999999999999E-2</c:v>
                </c:pt>
                <c:pt idx="1291">
                  <c:v>7.8128000000000003E-2</c:v>
                </c:pt>
                <c:pt idx="1292">
                  <c:v>7.6846999999999999E-2</c:v>
                </c:pt>
                <c:pt idx="1293">
                  <c:v>7.6846999999999999E-2</c:v>
                </c:pt>
                <c:pt idx="1294">
                  <c:v>7.6846999999999999E-2</c:v>
                </c:pt>
                <c:pt idx="1295">
                  <c:v>7.6846999999999999E-2</c:v>
                </c:pt>
                <c:pt idx="1296">
                  <c:v>7.6846999999999999E-2</c:v>
                </c:pt>
                <c:pt idx="1297">
                  <c:v>7.6846999999999999E-2</c:v>
                </c:pt>
                <c:pt idx="1298">
                  <c:v>7.6846999999999999E-2</c:v>
                </c:pt>
                <c:pt idx="1299">
                  <c:v>7.6846999999999999E-2</c:v>
                </c:pt>
                <c:pt idx="1300">
                  <c:v>7.6846999999999999E-2</c:v>
                </c:pt>
                <c:pt idx="1301">
                  <c:v>7.8128000000000003E-2</c:v>
                </c:pt>
                <c:pt idx="1302">
                  <c:v>7.8128000000000003E-2</c:v>
                </c:pt>
                <c:pt idx="1303">
                  <c:v>7.8128000000000003E-2</c:v>
                </c:pt>
                <c:pt idx="1304">
                  <c:v>7.6846999999999999E-2</c:v>
                </c:pt>
                <c:pt idx="1305">
                  <c:v>7.8128000000000003E-2</c:v>
                </c:pt>
                <c:pt idx="1306">
                  <c:v>7.8128000000000003E-2</c:v>
                </c:pt>
                <c:pt idx="1307">
                  <c:v>7.6846999999999999E-2</c:v>
                </c:pt>
                <c:pt idx="1308">
                  <c:v>7.6846999999999999E-2</c:v>
                </c:pt>
                <c:pt idx="1309">
                  <c:v>7.6846999999999999E-2</c:v>
                </c:pt>
                <c:pt idx="1310">
                  <c:v>7.9408999999999993E-2</c:v>
                </c:pt>
                <c:pt idx="1311">
                  <c:v>7.6846999999999999E-2</c:v>
                </c:pt>
                <c:pt idx="1312">
                  <c:v>7.8128000000000003E-2</c:v>
                </c:pt>
                <c:pt idx="1313">
                  <c:v>7.8128000000000003E-2</c:v>
                </c:pt>
                <c:pt idx="1314">
                  <c:v>7.6846999999999999E-2</c:v>
                </c:pt>
                <c:pt idx="1315">
                  <c:v>7.8128000000000003E-2</c:v>
                </c:pt>
                <c:pt idx="1316">
                  <c:v>7.8128000000000003E-2</c:v>
                </c:pt>
                <c:pt idx="1317">
                  <c:v>7.6846999999999999E-2</c:v>
                </c:pt>
                <c:pt idx="1318">
                  <c:v>7.6846999999999999E-2</c:v>
                </c:pt>
                <c:pt idx="1319">
                  <c:v>7.6846999999999999E-2</c:v>
                </c:pt>
                <c:pt idx="1320">
                  <c:v>7.6846999999999999E-2</c:v>
                </c:pt>
                <c:pt idx="1321">
                  <c:v>7.8128000000000003E-2</c:v>
                </c:pt>
                <c:pt idx="1322">
                  <c:v>7.6846999999999999E-2</c:v>
                </c:pt>
                <c:pt idx="1323">
                  <c:v>7.6846999999999999E-2</c:v>
                </c:pt>
                <c:pt idx="1324">
                  <c:v>7.8128000000000003E-2</c:v>
                </c:pt>
                <c:pt idx="1325">
                  <c:v>7.6846999999999999E-2</c:v>
                </c:pt>
                <c:pt idx="1326">
                  <c:v>7.6846999999999999E-2</c:v>
                </c:pt>
                <c:pt idx="1327">
                  <c:v>7.5566999999999995E-2</c:v>
                </c:pt>
                <c:pt idx="1328">
                  <c:v>7.6846999999999999E-2</c:v>
                </c:pt>
                <c:pt idx="1329">
                  <c:v>7.6846999999999999E-2</c:v>
                </c:pt>
                <c:pt idx="1330">
                  <c:v>7.6846999999999999E-2</c:v>
                </c:pt>
                <c:pt idx="1331">
                  <c:v>7.6846999999999999E-2</c:v>
                </c:pt>
                <c:pt idx="1332">
                  <c:v>7.8128000000000003E-2</c:v>
                </c:pt>
                <c:pt idx="1333">
                  <c:v>7.6846999999999999E-2</c:v>
                </c:pt>
                <c:pt idx="1334">
                  <c:v>7.6846999999999999E-2</c:v>
                </c:pt>
                <c:pt idx="1335">
                  <c:v>7.8128000000000003E-2</c:v>
                </c:pt>
                <c:pt idx="1336">
                  <c:v>7.6846999999999999E-2</c:v>
                </c:pt>
                <c:pt idx="1337">
                  <c:v>7.6846999999999999E-2</c:v>
                </c:pt>
                <c:pt idx="1338">
                  <c:v>7.6846999999999999E-2</c:v>
                </c:pt>
                <c:pt idx="1339">
                  <c:v>7.8128000000000003E-2</c:v>
                </c:pt>
                <c:pt idx="1340">
                  <c:v>7.6846999999999999E-2</c:v>
                </c:pt>
                <c:pt idx="1341">
                  <c:v>7.6846999999999999E-2</c:v>
                </c:pt>
                <c:pt idx="1342">
                  <c:v>7.6846999999999999E-2</c:v>
                </c:pt>
                <c:pt idx="1343">
                  <c:v>7.9408999999999993E-2</c:v>
                </c:pt>
                <c:pt idx="1344">
                  <c:v>7.6846999999999999E-2</c:v>
                </c:pt>
                <c:pt idx="1345">
                  <c:v>7.8128000000000003E-2</c:v>
                </c:pt>
                <c:pt idx="1346">
                  <c:v>7.8128000000000003E-2</c:v>
                </c:pt>
                <c:pt idx="1347">
                  <c:v>7.6846999999999999E-2</c:v>
                </c:pt>
                <c:pt idx="1348">
                  <c:v>7.6846999999999999E-2</c:v>
                </c:pt>
                <c:pt idx="1349">
                  <c:v>7.8128000000000003E-2</c:v>
                </c:pt>
                <c:pt idx="1350">
                  <c:v>7.6846999999999999E-2</c:v>
                </c:pt>
                <c:pt idx="1351">
                  <c:v>7.6846999999999999E-2</c:v>
                </c:pt>
                <c:pt idx="1352">
                  <c:v>7.6846999999999999E-2</c:v>
                </c:pt>
                <c:pt idx="1353">
                  <c:v>7.6846999999999999E-2</c:v>
                </c:pt>
                <c:pt idx="1354">
                  <c:v>7.8128000000000003E-2</c:v>
                </c:pt>
                <c:pt idx="1355">
                  <c:v>7.6846999999999999E-2</c:v>
                </c:pt>
                <c:pt idx="1356">
                  <c:v>7.6846999999999999E-2</c:v>
                </c:pt>
                <c:pt idx="1357">
                  <c:v>7.8128000000000003E-2</c:v>
                </c:pt>
                <c:pt idx="1358">
                  <c:v>7.8128000000000003E-2</c:v>
                </c:pt>
                <c:pt idx="1359">
                  <c:v>7.6846999999999999E-2</c:v>
                </c:pt>
                <c:pt idx="1360">
                  <c:v>7.8128000000000003E-2</c:v>
                </c:pt>
                <c:pt idx="1361">
                  <c:v>7.6846999999999999E-2</c:v>
                </c:pt>
                <c:pt idx="1362">
                  <c:v>7.8128000000000003E-2</c:v>
                </c:pt>
                <c:pt idx="1363">
                  <c:v>7.8128000000000003E-2</c:v>
                </c:pt>
                <c:pt idx="1364">
                  <c:v>7.6846999999999999E-2</c:v>
                </c:pt>
                <c:pt idx="1365">
                  <c:v>7.9408999999999993E-2</c:v>
                </c:pt>
                <c:pt idx="1366">
                  <c:v>7.8128000000000003E-2</c:v>
                </c:pt>
                <c:pt idx="1367">
                  <c:v>7.8128000000000003E-2</c:v>
                </c:pt>
                <c:pt idx="1368">
                  <c:v>7.8128000000000003E-2</c:v>
                </c:pt>
                <c:pt idx="1369">
                  <c:v>7.8128000000000003E-2</c:v>
                </c:pt>
                <c:pt idx="1370">
                  <c:v>7.6846999999999999E-2</c:v>
                </c:pt>
                <c:pt idx="1371">
                  <c:v>7.8128000000000003E-2</c:v>
                </c:pt>
                <c:pt idx="1372">
                  <c:v>7.6846999999999999E-2</c:v>
                </c:pt>
                <c:pt idx="1373">
                  <c:v>7.6846999999999999E-2</c:v>
                </c:pt>
                <c:pt idx="1374">
                  <c:v>7.6846999999999999E-2</c:v>
                </c:pt>
                <c:pt idx="1375">
                  <c:v>7.9408999999999993E-2</c:v>
                </c:pt>
                <c:pt idx="1376">
                  <c:v>7.8128000000000003E-2</c:v>
                </c:pt>
                <c:pt idx="1377">
                  <c:v>7.8128000000000003E-2</c:v>
                </c:pt>
                <c:pt idx="1378">
                  <c:v>7.8128000000000003E-2</c:v>
                </c:pt>
                <c:pt idx="1379">
                  <c:v>7.8128000000000003E-2</c:v>
                </c:pt>
                <c:pt idx="1380">
                  <c:v>7.8128000000000003E-2</c:v>
                </c:pt>
                <c:pt idx="1381">
                  <c:v>7.8128000000000003E-2</c:v>
                </c:pt>
                <c:pt idx="1382">
                  <c:v>7.8128000000000003E-2</c:v>
                </c:pt>
                <c:pt idx="1383">
                  <c:v>7.6846999999999999E-2</c:v>
                </c:pt>
                <c:pt idx="1384">
                  <c:v>7.8128000000000003E-2</c:v>
                </c:pt>
                <c:pt idx="1385">
                  <c:v>7.8128000000000003E-2</c:v>
                </c:pt>
                <c:pt idx="1386">
                  <c:v>7.8128000000000003E-2</c:v>
                </c:pt>
                <c:pt idx="1387">
                  <c:v>7.8128000000000003E-2</c:v>
                </c:pt>
                <c:pt idx="1388">
                  <c:v>7.8128000000000003E-2</c:v>
                </c:pt>
                <c:pt idx="1389">
                  <c:v>7.9408999999999993E-2</c:v>
                </c:pt>
                <c:pt idx="1390">
                  <c:v>7.8128000000000003E-2</c:v>
                </c:pt>
                <c:pt idx="1391">
                  <c:v>7.8128000000000003E-2</c:v>
                </c:pt>
                <c:pt idx="1392">
                  <c:v>7.8128000000000003E-2</c:v>
                </c:pt>
                <c:pt idx="1393">
                  <c:v>7.8128000000000003E-2</c:v>
                </c:pt>
                <c:pt idx="1394">
                  <c:v>7.8128000000000003E-2</c:v>
                </c:pt>
                <c:pt idx="1395">
                  <c:v>7.8128000000000003E-2</c:v>
                </c:pt>
                <c:pt idx="1396">
                  <c:v>7.6846999999999999E-2</c:v>
                </c:pt>
                <c:pt idx="1397">
                  <c:v>7.6846999999999999E-2</c:v>
                </c:pt>
                <c:pt idx="1398">
                  <c:v>7.8128000000000003E-2</c:v>
                </c:pt>
                <c:pt idx="1399">
                  <c:v>7.6846999999999999E-2</c:v>
                </c:pt>
                <c:pt idx="1400">
                  <c:v>7.6846999999999999E-2</c:v>
                </c:pt>
                <c:pt idx="1401">
                  <c:v>7.8128000000000003E-2</c:v>
                </c:pt>
                <c:pt idx="1402">
                  <c:v>7.9408999999999993E-2</c:v>
                </c:pt>
                <c:pt idx="1403">
                  <c:v>7.8128000000000003E-2</c:v>
                </c:pt>
                <c:pt idx="1404">
                  <c:v>7.8128000000000003E-2</c:v>
                </c:pt>
                <c:pt idx="1405">
                  <c:v>7.6846999999999999E-2</c:v>
                </c:pt>
                <c:pt idx="1406">
                  <c:v>7.6846999999999999E-2</c:v>
                </c:pt>
                <c:pt idx="1407">
                  <c:v>7.8128000000000003E-2</c:v>
                </c:pt>
                <c:pt idx="1408">
                  <c:v>7.9408999999999993E-2</c:v>
                </c:pt>
                <c:pt idx="1409">
                  <c:v>8.0689999999999998E-2</c:v>
                </c:pt>
                <c:pt idx="1410">
                  <c:v>7.8128000000000003E-2</c:v>
                </c:pt>
                <c:pt idx="1411">
                  <c:v>7.8128000000000003E-2</c:v>
                </c:pt>
                <c:pt idx="1412">
                  <c:v>7.9408999999999993E-2</c:v>
                </c:pt>
                <c:pt idx="1413">
                  <c:v>7.8128000000000003E-2</c:v>
                </c:pt>
                <c:pt idx="1414">
                  <c:v>7.8128000000000003E-2</c:v>
                </c:pt>
                <c:pt idx="1415">
                  <c:v>7.8128000000000003E-2</c:v>
                </c:pt>
                <c:pt idx="1416">
                  <c:v>7.8128000000000003E-2</c:v>
                </c:pt>
                <c:pt idx="1417">
                  <c:v>7.6846999999999999E-2</c:v>
                </c:pt>
                <c:pt idx="1418">
                  <c:v>7.6846999999999999E-2</c:v>
                </c:pt>
                <c:pt idx="1419">
                  <c:v>7.8128000000000003E-2</c:v>
                </c:pt>
                <c:pt idx="1420">
                  <c:v>7.8128000000000003E-2</c:v>
                </c:pt>
                <c:pt idx="1421">
                  <c:v>7.8128000000000003E-2</c:v>
                </c:pt>
                <c:pt idx="1422">
                  <c:v>7.8128000000000003E-2</c:v>
                </c:pt>
                <c:pt idx="1423">
                  <c:v>7.9408999999999993E-2</c:v>
                </c:pt>
                <c:pt idx="1424">
                  <c:v>7.6846999999999999E-2</c:v>
                </c:pt>
                <c:pt idx="1425">
                  <c:v>7.6846999999999999E-2</c:v>
                </c:pt>
                <c:pt idx="1426">
                  <c:v>7.8128000000000003E-2</c:v>
                </c:pt>
                <c:pt idx="1427">
                  <c:v>7.6846999999999999E-2</c:v>
                </c:pt>
                <c:pt idx="1428">
                  <c:v>7.6846999999999999E-2</c:v>
                </c:pt>
                <c:pt idx="1429">
                  <c:v>7.9408999999999993E-2</c:v>
                </c:pt>
                <c:pt idx="1430">
                  <c:v>7.8128000000000003E-2</c:v>
                </c:pt>
                <c:pt idx="1431">
                  <c:v>7.9408999999999993E-2</c:v>
                </c:pt>
                <c:pt idx="1432">
                  <c:v>7.8128000000000003E-2</c:v>
                </c:pt>
                <c:pt idx="1433">
                  <c:v>7.8128000000000003E-2</c:v>
                </c:pt>
                <c:pt idx="1434">
                  <c:v>7.8128000000000003E-2</c:v>
                </c:pt>
                <c:pt idx="1435">
                  <c:v>7.8128000000000003E-2</c:v>
                </c:pt>
                <c:pt idx="1436">
                  <c:v>7.8128000000000003E-2</c:v>
                </c:pt>
                <c:pt idx="1437">
                  <c:v>7.9408999999999993E-2</c:v>
                </c:pt>
                <c:pt idx="1438">
                  <c:v>7.9408999999999993E-2</c:v>
                </c:pt>
                <c:pt idx="1439">
                  <c:v>7.8128000000000003E-2</c:v>
                </c:pt>
                <c:pt idx="1440">
                  <c:v>7.8128000000000003E-2</c:v>
                </c:pt>
                <c:pt idx="1441">
                  <c:v>7.8128000000000003E-2</c:v>
                </c:pt>
                <c:pt idx="1442">
                  <c:v>7.8128000000000003E-2</c:v>
                </c:pt>
                <c:pt idx="1443">
                  <c:v>7.8128000000000003E-2</c:v>
                </c:pt>
                <c:pt idx="1444">
                  <c:v>7.9408999999999993E-2</c:v>
                </c:pt>
                <c:pt idx="1445">
                  <c:v>7.8128000000000003E-2</c:v>
                </c:pt>
                <c:pt idx="1446">
                  <c:v>7.8128000000000003E-2</c:v>
                </c:pt>
                <c:pt idx="1447">
                  <c:v>7.8128000000000003E-2</c:v>
                </c:pt>
                <c:pt idx="1448">
                  <c:v>7.9408999999999993E-2</c:v>
                </c:pt>
                <c:pt idx="1449">
                  <c:v>7.8128000000000003E-2</c:v>
                </c:pt>
                <c:pt idx="1450">
                  <c:v>7.9408999999999993E-2</c:v>
                </c:pt>
                <c:pt idx="1451">
                  <c:v>7.8128000000000003E-2</c:v>
                </c:pt>
                <c:pt idx="1452">
                  <c:v>7.8128000000000003E-2</c:v>
                </c:pt>
                <c:pt idx="1453">
                  <c:v>7.9408999999999993E-2</c:v>
                </c:pt>
                <c:pt idx="1454">
                  <c:v>7.8128000000000003E-2</c:v>
                </c:pt>
                <c:pt idx="1455">
                  <c:v>7.9408999999999993E-2</c:v>
                </c:pt>
                <c:pt idx="1456">
                  <c:v>7.8128000000000003E-2</c:v>
                </c:pt>
                <c:pt idx="1457">
                  <c:v>7.8128000000000003E-2</c:v>
                </c:pt>
                <c:pt idx="1458">
                  <c:v>7.6846999999999999E-2</c:v>
                </c:pt>
                <c:pt idx="1459">
                  <c:v>7.6846999999999999E-2</c:v>
                </c:pt>
                <c:pt idx="1460">
                  <c:v>7.6846999999999999E-2</c:v>
                </c:pt>
                <c:pt idx="1461">
                  <c:v>7.6846999999999999E-2</c:v>
                </c:pt>
                <c:pt idx="1462">
                  <c:v>7.8128000000000003E-2</c:v>
                </c:pt>
                <c:pt idx="1463">
                  <c:v>7.8128000000000003E-2</c:v>
                </c:pt>
                <c:pt idx="1464">
                  <c:v>7.9408999999999993E-2</c:v>
                </c:pt>
                <c:pt idx="1465">
                  <c:v>7.8128000000000003E-2</c:v>
                </c:pt>
                <c:pt idx="1466">
                  <c:v>7.8128000000000003E-2</c:v>
                </c:pt>
                <c:pt idx="1467">
                  <c:v>7.9408999999999993E-2</c:v>
                </c:pt>
                <c:pt idx="1468">
                  <c:v>7.9408999999999993E-2</c:v>
                </c:pt>
                <c:pt idx="1469">
                  <c:v>7.8128000000000003E-2</c:v>
                </c:pt>
                <c:pt idx="1470">
                  <c:v>7.8128000000000003E-2</c:v>
                </c:pt>
                <c:pt idx="1471">
                  <c:v>7.9408999999999993E-2</c:v>
                </c:pt>
                <c:pt idx="1472">
                  <c:v>7.9408999999999993E-2</c:v>
                </c:pt>
                <c:pt idx="1473">
                  <c:v>7.8128000000000003E-2</c:v>
                </c:pt>
                <c:pt idx="1474">
                  <c:v>7.9408999999999993E-2</c:v>
                </c:pt>
                <c:pt idx="1475">
                  <c:v>7.9408999999999993E-2</c:v>
                </c:pt>
                <c:pt idx="1476">
                  <c:v>7.8128000000000003E-2</c:v>
                </c:pt>
                <c:pt idx="1477">
                  <c:v>7.9408999999999993E-2</c:v>
                </c:pt>
                <c:pt idx="1478">
                  <c:v>7.9408999999999993E-2</c:v>
                </c:pt>
                <c:pt idx="1479">
                  <c:v>7.8128000000000003E-2</c:v>
                </c:pt>
                <c:pt idx="1480">
                  <c:v>7.8128000000000003E-2</c:v>
                </c:pt>
                <c:pt idx="1481">
                  <c:v>7.9408999999999993E-2</c:v>
                </c:pt>
                <c:pt idx="1482">
                  <c:v>7.8128000000000003E-2</c:v>
                </c:pt>
                <c:pt idx="1483">
                  <c:v>7.8128000000000003E-2</c:v>
                </c:pt>
                <c:pt idx="1484">
                  <c:v>7.6846999999999999E-2</c:v>
                </c:pt>
                <c:pt idx="1485">
                  <c:v>7.8128000000000003E-2</c:v>
                </c:pt>
                <c:pt idx="1486">
                  <c:v>7.9408999999999993E-2</c:v>
                </c:pt>
                <c:pt idx="1487">
                  <c:v>7.8128000000000003E-2</c:v>
                </c:pt>
                <c:pt idx="1488">
                  <c:v>7.8128000000000003E-2</c:v>
                </c:pt>
                <c:pt idx="1489">
                  <c:v>7.8128000000000003E-2</c:v>
                </c:pt>
                <c:pt idx="1490">
                  <c:v>7.8128000000000003E-2</c:v>
                </c:pt>
                <c:pt idx="1491">
                  <c:v>7.8128000000000003E-2</c:v>
                </c:pt>
                <c:pt idx="1492">
                  <c:v>7.8128000000000003E-2</c:v>
                </c:pt>
                <c:pt idx="1493">
                  <c:v>7.8128000000000003E-2</c:v>
                </c:pt>
                <c:pt idx="1494">
                  <c:v>7.6846999999999999E-2</c:v>
                </c:pt>
                <c:pt idx="1495">
                  <c:v>7.9408999999999993E-2</c:v>
                </c:pt>
                <c:pt idx="1496">
                  <c:v>7.8128000000000003E-2</c:v>
                </c:pt>
                <c:pt idx="1497">
                  <c:v>7.9408999999999993E-2</c:v>
                </c:pt>
                <c:pt idx="1498">
                  <c:v>7.9408999999999993E-2</c:v>
                </c:pt>
                <c:pt idx="1499">
                  <c:v>7.8128000000000003E-2</c:v>
                </c:pt>
                <c:pt idx="1500">
                  <c:v>7.9408999999999993E-2</c:v>
                </c:pt>
                <c:pt idx="1501">
                  <c:v>7.9408999999999993E-2</c:v>
                </c:pt>
                <c:pt idx="1502">
                  <c:v>7.6846999999999999E-2</c:v>
                </c:pt>
                <c:pt idx="1503">
                  <c:v>7.9408999999999993E-2</c:v>
                </c:pt>
                <c:pt idx="1504">
                  <c:v>7.9408999999999993E-2</c:v>
                </c:pt>
                <c:pt idx="1505">
                  <c:v>7.8128000000000003E-2</c:v>
                </c:pt>
                <c:pt idx="1506">
                  <c:v>7.6846999999999999E-2</c:v>
                </c:pt>
                <c:pt idx="1507">
                  <c:v>7.6846999999999999E-2</c:v>
                </c:pt>
                <c:pt idx="1508">
                  <c:v>7.8128000000000003E-2</c:v>
                </c:pt>
                <c:pt idx="1509">
                  <c:v>7.8128000000000003E-2</c:v>
                </c:pt>
                <c:pt idx="1510">
                  <c:v>7.9408999999999993E-2</c:v>
                </c:pt>
                <c:pt idx="1511">
                  <c:v>7.9408999999999993E-2</c:v>
                </c:pt>
                <c:pt idx="1512">
                  <c:v>7.8128000000000003E-2</c:v>
                </c:pt>
                <c:pt idx="1513">
                  <c:v>7.8128000000000003E-2</c:v>
                </c:pt>
                <c:pt idx="1514">
                  <c:v>7.9408999999999993E-2</c:v>
                </c:pt>
                <c:pt idx="1515">
                  <c:v>7.8128000000000003E-2</c:v>
                </c:pt>
                <c:pt idx="1516">
                  <c:v>7.9408999999999993E-2</c:v>
                </c:pt>
                <c:pt idx="1517">
                  <c:v>7.8128000000000003E-2</c:v>
                </c:pt>
                <c:pt idx="1518">
                  <c:v>7.8128000000000003E-2</c:v>
                </c:pt>
                <c:pt idx="1519">
                  <c:v>7.8128000000000003E-2</c:v>
                </c:pt>
                <c:pt idx="1520">
                  <c:v>7.8128000000000003E-2</c:v>
                </c:pt>
                <c:pt idx="1521">
                  <c:v>7.8128000000000003E-2</c:v>
                </c:pt>
                <c:pt idx="1522">
                  <c:v>7.9408999999999993E-2</c:v>
                </c:pt>
                <c:pt idx="1523">
                  <c:v>7.8128000000000003E-2</c:v>
                </c:pt>
                <c:pt idx="1524">
                  <c:v>7.8128000000000003E-2</c:v>
                </c:pt>
                <c:pt idx="1525">
                  <c:v>7.8128000000000003E-2</c:v>
                </c:pt>
                <c:pt idx="1526">
                  <c:v>7.8128000000000003E-2</c:v>
                </c:pt>
                <c:pt idx="1527">
                  <c:v>7.8128000000000003E-2</c:v>
                </c:pt>
                <c:pt idx="1528">
                  <c:v>7.9408999999999993E-2</c:v>
                </c:pt>
                <c:pt idx="1529">
                  <c:v>7.9408999999999993E-2</c:v>
                </c:pt>
                <c:pt idx="1530">
                  <c:v>8.0689999999999998E-2</c:v>
                </c:pt>
                <c:pt idx="1531">
                  <c:v>7.9408999999999993E-2</c:v>
                </c:pt>
                <c:pt idx="1532">
                  <c:v>7.9408999999999993E-2</c:v>
                </c:pt>
                <c:pt idx="1533">
                  <c:v>7.9408999999999993E-2</c:v>
                </c:pt>
                <c:pt idx="1534">
                  <c:v>7.8128000000000003E-2</c:v>
                </c:pt>
                <c:pt idx="1535">
                  <c:v>7.8128000000000003E-2</c:v>
                </c:pt>
                <c:pt idx="1536">
                  <c:v>7.9408999999999993E-2</c:v>
                </c:pt>
                <c:pt idx="1537">
                  <c:v>7.9408999999999993E-2</c:v>
                </c:pt>
                <c:pt idx="1538">
                  <c:v>7.8128000000000003E-2</c:v>
                </c:pt>
                <c:pt idx="1539">
                  <c:v>7.8128000000000003E-2</c:v>
                </c:pt>
                <c:pt idx="1540">
                  <c:v>7.9408999999999993E-2</c:v>
                </c:pt>
                <c:pt idx="1541">
                  <c:v>7.9408999999999993E-2</c:v>
                </c:pt>
                <c:pt idx="1542">
                  <c:v>7.8128000000000003E-2</c:v>
                </c:pt>
                <c:pt idx="1543">
                  <c:v>7.8128000000000003E-2</c:v>
                </c:pt>
                <c:pt idx="1544">
                  <c:v>7.9408999999999993E-2</c:v>
                </c:pt>
                <c:pt idx="1545">
                  <c:v>7.9408999999999993E-2</c:v>
                </c:pt>
                <c:pt idx="1546">
                  <c:v>7.9408999999999993E-2</c:v>
                </c:pt>
                <c:pt idx="1547">
                  <c:v>7.9408999999999993E-2</c:v>
                </c:pt>
                <c:pt idx="1548">
                  <c:v>7.8128000000000003E-2</c:v>
                </c:pt>
                <c:pt idx="1549">
                  <c:v>7.8128000000000003E-2</c:v>
                </c:pt>
                <c:pt idx="1550">
                  <c:v>7.8128000000000003E-2</c:v>
                </c:pt>
                <c:pt idx="1551">
                  <c:v>7.8128000000000003E-2</c:v>
                </c:pt>
                <c:pt idx="1552">
                  <c:v>7.9408999999999993E-2</c:v>
                </c:pt>
                <c:pt idx="1553">
                  <c:v>7.8128000000000003E-2</c:v>
                </c:pt>
                <c:pt idx="1554">
                  <c:v>7.8128000000000003E-2</c:v>
                </c:pt>
                <c:pt idx="1555">
                  <c:v>7.6846999999999999E-2</c:v>
                </c:pt>
                <c:pt idx="1556">
                  <c:v>7.6846999999999999E-2</c:v>
                </c:pt>
                <c:pt idx="1557">
                  <c:v>7.6846999999999999E-2</c:v>
                </c:pt>
                <c:pt idx="1558">
                  <c:v>7.8128000000000003E-2</c:v>
                </c:pt>
                <c:pt idx="1559">
                  <c:v>7.8128000000000003E-2</c:v>
                </c:pt>
                <c:pt idx="1560">
                  <c:v>7.9408999999999993E-2</c:v>
                </c:pt>
                <c:pt idx="1561">
                  <c:v>7.9408999999999993E-2</c:v>
                </c:pt>
                <c:pt idx="1562">
                  <c:v>7.9408999999999993E-2</c:v>
                </c:pt>
                <c:pt idx="1563">
                  <c:v>7.9408999999999993E-2</c:v>
                </c:pt>
                <c:pt idx="1564">
                  <c:v>7.9408999999999993E-2</c:v>
                </c:pt>
                <c:pt idx="1565">
                  <c:v>7.9408999999999993E-2</c:v>
                </c:pt>
                <c:pt idx="1566">
                  <c:v>7.9408999999999993E-2</c:v>
                </c:pt>
                <c:pt idx="1567">
                  <c:v>7.9408999999999993E-2</c:v>
                </c:pt>
                <c:pt idx="1568">
                  <c:v>7.9408999999999993E-2</c:v>
                </c:pt>
                <c:pt idx="1569">
                  <c:v>8.1971000000000002E-2</c:v>
                </c:pt>
                <c:pt idx="1570">
                  <c:v>7.9408999999999993E-2</c:v>
                </c:pt>
                <c:pt idx="1571">
                  <c:v>7.9408999999999993E-2</c:v>
                </c:pt>
                <c:pt idx="1572">
                  <c:v>7.9408999999999993E-2</c:v>
                </c:pt>
                <c:pt idx="1573">
                  <c:v>7.9408999999999993E-2</c:v>
                </c:pt>
                <c:pt idx="1574">
                  <c:v>7.9408999999999993E-2</c:v>
                </c:pt>
                <c:pt idx="1575">
                  <c:v>7.9408999999999993E-2</c:v>
                </c:pt>
                <c:pt idx="1576">
                  <c:v>8.0689999999999998E-2</c:v>
                </c:pt>
                <c:pt idx="1577">
                  <c:v>7.9408999999999993E-2</c:v>
                </c:pt>
                <c:pt idx="1578">
                  <c:v>7.8128000000000003E-2</c:v>
                </c:pt>
                <c:pt idx="1579">
                  <c:v>7.9408999999999993E-2</c:v>
                </c:pt>
                <c:pt idx="1580">
                  <c:v>7.9408999999999993E-2</c:v>
                </c:pt>
                <c:pt idx="1581">
                  <c:v>7.8128000000000003E-2</c:v>
                </c:pt>
                <c:pt idx="1582">
                  <c:v>7.9408999999999993E-2</c:v>
                </c:pt>
                <c:pt idx="1583">
                  <c:v>7.8128000000000003E-2</c:v>
                </c:pt>
                <c:pt idx="1584">
                  <c:v>7.8128000000000003E-2</c:v>
                </c:pt>
                <c:pt idx="1585">
                  <c:v>8.0689999999999998E-2</c:v>
                </c:pt>
                <c:pt idx="1586">
                  <c:v>7.8128000000000003E-2</c:v>
                </c:pt>
                <c:pt idx="1587">
                  <c:v>7.8128000000000003E-2</c:v>
                </c:pt>
                <c:pt idx="1588">
                  <c:v>7.8128000000000003E-2</c:v>
                </c:pt>
                <c:pt idx="1589">
                  <c:v>7.9408999999999993E-2</c:v>
                </c:pt>
                <c:pt idx="1590">
                  <c:v>7.8128000000000003E-2</c:v>
                </c:pt>
                <c:pt idx="1591">
                  <c:v>7.9408999999999993E-2</c:v>
                </c:pt>
                <c:pt idx="1592">
                  <c:v>7.9408999999999993E-2</c:v>
                </c:pt>
                <c:pt idx="1593">
                  <c:v>7.6846999999999999E-2</c:v>
                </c:pt>
                <c:pt idx="1594">
                  <c:v>7.9408999999999993E-2</c:v>
                </c:pt>
                <c:pt idx="1595">
                  <c:v>7.6846999999999999E-2</c:v>
                </c:pt>
                <c:pt idx="1596">
                  <c:v>7.8128000000000003E-2</c:v>
                </c:pt>
                <c:pt idx="1597">
                  <c:v>7.9408999999999993E-2</c:v>
                </c:pt>
                <c:pt idx="1598">
                  <c:v>7.8128000000000003E-2</c:v>
                </c:pt>
                <c:pt idx="1599">
                  <c:v>7.9408999999999993E-2</c:v>
                </c:pt>
                <c:pt idx="1600">
                  <c:v>7.9408999999999993E-2</c:v>
                </c:pt>
                <c:pt idx="1601">
                  <c:v>7.8128000000000003E-2</c:v>
                </c:pt>
                <c:pt idx="1602">
                  <c:v>7.9408999999999993E-2</c:v>
                </c:pt>
                <c:pt idx="1603">
                  <c:v>7.8128000000000003E-2</c:v>
                </c:pt>
                <c:pt idx="1604">
                  <c:v>7.9408999999999993E-2</c:v>
                </c:pt>
                <c:pt idx="1605">
                  <c:v>7.6846999999999999E-2</c:v>
                </c:pt>
                <c:pt idx="1606">
                  <c:v>7.6846999999999999E-2</c:v>
                </c:pt>
                <c:pt idx="1607">
                  <c:v>7.8128000000000003E-2</c:v>
                </c:pt>
                <c:pt idx="1608">
                  <c:v>7.8128000000000003E-2</c:v>
                </c:pt>
                <c:pt idx="1609">
                  <c:v>8.0689999999999998E-2</c:v>
                </c:pt>
                <c:pt idx="1610">
                  <c:v>7.9408999999999993E-2</c:v>
                </c:pt>
                <c:pt idx="1611">
                  <c:v>7.8128000000000003E-2</c:v>
                </c:pt>
                <c:pt idx="1612">
                  <c:v>7.8128000000000003E-2</c:v>
                </c:pt>
                <c:pt idx="1613">
                  <c:v>7.9408999999999993E-2</c:v>
                </c:pt>
                <c:pt idx="1614">
                  <c:v>7.9408999999999993E-2</c:v>
                </c:pt>
                <c:pt idx="1615">
                  <c:v>7.8128000000000003E-2</c:v>
                </c:pt>
                <c:pt idx="1616">
                  <c:v>7.6846999999999999E-2</c:v>
                </c:pt>
                <c:pt idx="1617">
                  <c:v>7.6846999999999999E-2</c:v>
                </c:pt>
                <c:pt idx="1618">
                  <c:v>7.9408999999999993E-2</c:v>
                </c:pt>
                <c:pt idx="1619">
                  <c:v>7.9408999999999993E-2</c:v>
                </c:pt>
                <c:pt idx="1620">
                  <c:v>7.8128000000000003E-2</c:v>
                </c:pt>
                <c:pt idx="1621">
                  <c:v>7.9408999999999993E-2</c:v>
                </c:pt>
                <c:pt idx="1622">
                  <c:v>7.9408999999999993E-2</c:v>
                </c:pt>
                <c:pt idx="1623">
                  <c:v>7.9408999999999993E-2</c:v>
                </c:pt>
                <c:pt idx="1624">
                  <c:v>7.9408999999999993E-2</c:v>
                </c:pt>
                <c:pt idx="1625">
                  <c:v>7.8128000000000003E-2</c:v>
                </c:pt>
                <c:pt idx="1626">
                  <c:v>7.8128000000000003E-2</c:v>
                </c:pt>
                <c:pt idx="1627">
                  <c:v>7.9408999999999993E-2</c:v>
                </c:pt>
                <c:pt idx="1628">
                  <c:v>7.9408999999999993E-2</c:v>
                </c:pt>
                <c:pt idx="1629">
                  <c:v>8.0689999999999998E-2</c:v>
                </c:pt>
                <c:pt idx="1630">
                  <c:v>7.9408999999999993E-2</c:v>
                </c:pt>
                <c:pt idx="1631">
                  <c:v>7.9408999999999993E-2</c:v>
                </c:pt>
                <c:pt idx="1632">
                  <c:v>7.9408999999999993E-2</c:v>
                </c:pt>
                <c:pt idx="1633">
                  <c:v>7.9408999999999993E-2</c:v>
                </c:pt>
                <c:pt idx="1634">
                  <c:v>7.8128000000000003E-2</c:v>
                </c:pt>
                <c:pt idx="1635">
                  <c:v>7.9408999999999993E-2</c:v>
                </c:pt>
                <c:pt idx="1636">
                  <c:v>7.9408999999999993E-2</c:v>
                </c:pt>
                <c:pt idx="1637">
                  <c:v>7.9408999999999993E-2</c:v>
                </c:pt>
                <c:pt idx="1638">
                  <c:v>7.9408999999999993E-2</c:v>
                </c:pt>
                <c:pt idx="1639">
                  <c:v>7.9408999999999993E-2</c:v>
                </c:pt>
                <c:pt idx="1640">
                  <c:v>7.9408999999999993E-2</c:v>
                </c:pt>
                <c:pt idx="1641">
                  <c:v>7.9408999999999993E-2</c:v>
                </c:pt>
                <c:pt idx="1642">
                  <c:v>7.9408999999999993E-2</c:v>
                </c:pt>
                <c:pt idx="1643">
                  <c:v>7.9408999999999993E-2</c:v>
                </c:pt>
                <c:pt idx="1644">
                  <c:v>7.9408999999999993E-2</c:v>
                </c:pt>
                <c:pt idx="1645">
                  <c:v>7.8128000000000003E-2</c:v>
                </c:pt>
                <c:pt idx="1646">
                  <c:v>7.8128000000000003E-2</c:v>
                </c:pt>
                <c:pt idx="1647">
                  <c:v>7.6846999999999999E-2</c:v>
                </c:pt>
                <c:pt idx="1648">
                  <c:v>7.9408999999999993E-2</c:v>
                </c:pt>
                <c:pt idx="1649">
                  <c:v>7.9408999999999993E-2</c:v>
                </c:pt>
                <c:pt idx="1650">
                  <c:v>7.9408999999999993E-2</c:v>
                </c:pt>
                <c:pt idx="1651">
                  <c:v>8.0689999999999998E-2</c:v>
                </c:pt>
                <c:pt idx="1652">
                  <c:v>7.9408999999999993E-2</c:v>
                </c:pt>
                <c:pt idx="1653">
                  <c:v>7.9408999999999993E-2</c:v>
                </c:pt>
                <c:pt idx="1654">
                  <c:v>7.9408999999999993E-2</c:v>
                </c:pt>
                <c:pt idx="1655">
                  <c:v>7.9408999999999993E-2</c:v>
                </c:pt>
                <c:pt idx="1656">
                  <c:v>7.6846999999999999E-2</c:v>
                </c:pt>
                <c:pt idx="1657">
                  <c:v>7.9408999999999993E-2</c:v>
                </c:pt>
                <c:pt idx="1658">
                  <c:v>7.9408999999999993E-2</c:v>
                </c:pt>
                <c:pt idx="1659">
                  <c:v>7.9408999999999993E-2</c:v>
                </c:pt>
                <c:pt idx="1660">
                  <c:v>7.9408999999999993E-2</c:v>
                </c:pt>
                <c:pt idx="1661">
                  <c:v>7.8128000000000003E-2</c:v>
                </c:pt>
                <c:pt idx="1662">
                  <c:v>8.0689999999999998E-2</c:v>
                </c:pt>
                <c:pt idx="1663">
                  <c:v>7.9408999999999993E-2</c:v>
                </c:pt>
                <c:pt idx="1664">
                  <c:v>7.9408999999999993E-2</c:v>
                </c:pt>
                <c:pt idx="1665">
                  <c:v>7.9408999999999993E-2</c:v>
                </c:pt>
                <c:pt idx="1666">
                  <c:v>7.8128000000000003E-2</c:v>
                </c:pt>
                <c:pt idx="1667">
                  <c:v>7.9408999999999993E-2</c:v>
                </c:pt>
                <c:pt idx="1668">
                  <c:v>7.9408999999999993E-2</c:v>
                </c:pt>
                <c:pt idx="1669">
                  <c:v>7.9408999999999993E-2</c:v>
                </c:pt>
                <c:pt idx="1670">
                  <c:v>7.9408999999999993E-2</c:v>
                </c:pt>
                <c:pt idx="1671">
                  <c:v>7.9408999999999993E-2</c:v>
                </c:pt>
                <c:pt idx="1672">
                  <c:v>7.9408999999999993E-2</c:v>
                </c:pt>
                <c:pt idx="1673">
                  <c:v>8.0689999999999998E-2</c:v>
                </c:pt>
                <c:pt idx="1674">
                  <c:v>7.9408999999999993E-2</c:v>
                </c:pt>
                <c:pt idx="1675">
                  <c:v>8.0689999999999998E-2</c:v>
                </c:pt>
                <c:pt idx="1676">
                  <c:v>7.9408999999999993E-2</c:v>
                </c:pt>
                <c:pt idx="1677">
                  <c:v>7.9408999999999993E-2</c:v>
                </c:pt>
                <c:pt idx="1678">
                  <c:v>7.9408999999999993E-2</c:v>
                </c:pt>
                <c:pt idx="1679">
                  <c:v>8.0689999999999998E-2</c:v>
                </c:pt>
                <c:pt idx="1680">
                  <c:v>8.0689999999999998E-2</c:v>
                </c:pt>
                <c:pt idx="1681">
                  <c:v>7.9408999999999993E-2</c:v>
                </c:pt>
                <c:pt idx="1682">
                  <c:v>7.9408999999999993E-2</c:v>
                </c:pt>
                <c:pt idx="1683">
                  <c:v>7.9408999999999993E-2</c:v>
                </c:pt>
                <c:pt idx="1684">
                  <c:v>8.0689999999999998E-2</c:v>
                </c:pt>
                <c:pt idx="1685">
                  <c:v>7.9408999999999993E-2</c:v>
                </c:pt>
                <c:pt idx="1686">
                  <c:v>7.8128000000000003E-2</c:v>
                </c:pt>
                <c:pt idx="1687">
                  <c:v>7.9408999999999993E-2</c:v>
                </c:pt>
                <c:pt idx="1688">
                  <c:v>8.0689999999999998E-2</c:v>
                </c:pt>
                <c:pt idx="1689">
                  <c:v>7.9408999999999993E-2</c:v>
                </c:pt>
                <c:pt idx="1690">
                  <c:v>7.9408999999999993E-2</c:v>
                </c:pt>
                <c:pt idx="1691">
                  <c:v>7.9408999999999993E-2</c:v>
                </c:pt>
                <c:pt idx="1692">
                  <c:v>7.9408999999999993E-2</c:v>
                </c:pt>
                <c:pt idx="1693">
                  <c:v>7.9408999999999993E-2</c:v>
                </c:pt>
                <c:pt idx="1694">
                  <c:v>7.9408999999999993E-2</c:v>
                </c:pt>
                <c:pt idx="1695">
                  <c:v>8.0689999999999998E-2</c:v>
                </c:pt>
                <c:pt idx="1696">
                  <c:v>8.0689999999999998E-2</c:v>
                </c:pt>
                <c:pt idx="1697">
                  <c:v>8.0689999999999998E-2</c:v>
                </c:pt>
                <c:pt idx="1698">
                  <c:v>8.0689999999999998E-2</c:v>
                </c:pt>
                <c:pt idx="1699">
                  <c:v>8.0689999999999998E-2</c:v>
                </c:pt>
                <c:pt idx="1700">
                  <c:v>7.9408999999999993E-2</c:v>
                </c:pt>
                <c:pt idx="1701">
                  <c:v>7.9408999999999993E-2</c:v>
                </c:pt>
                <c:pt idx="1702">
                  <c:v>7.9408999999999993E-2</c:v>
                </c:pt>
                <c:pt idx="1703">
                  <c:v>7.9408999999999993E-2</c:v>
                </c:pt>
                <c:pt idx="1704">
                  <c:v>7.9408999999999993E-2</c:v>
                </c:pt>
                <c:pt idx="1705">
                  <c:v>7.9408999999999993E-2</c:v>
                </c:pt>
                <c:pt idx="1706">
                  <c:v>8.0689999999999998E-2</c:v>
                </c:pt>
                <c:pt idx="1707">
                  <c:v>8.0689999999999998E-2</c:v>
                </c:pt>
                <c:pt idx="1708">
                  <c:v>7.9408999999999993E-2</c:v>
                </c:pt>
                <c:pt idx="1709">
                  <c:v>7.9408999999999993E-2</c:v>
                </c:pt>
                <c:pt idx="1710">
                  <c:v>7.9408999999999993E-2</c:v>
                </c:pt>
                <c:pt idx="1711">
                  <c:v>8.0689999999999998E-2</c:v>
                </c:pt>
                <c:pt idx="1712">
                  <c:v>7.9408999999999993E-2</c:v>
                </c:pt>
                <c:pt idx="1713">
                  <c:v>7.9408999999999993E-2</c:v>
                </c:pt>
                <c:pt idx="1714">
                  <c:v>7.9408999999999993E-2</c:v>
                </c:pt>
                <c:pt idx="1715">
                  <c:v>7.9408999999999993E-2</c:v>
                </c:pt>
                <c:pt idx="1716">
                  <c:v>7.9408999999999993E-2</c:v>
                </c:pt>
                <c:pt idx="1717">
                  <c:v>7.9408999999999993E-2</c:v>
                </c:pt>
                <c:pt idx="1718">
                  <c:v>7.9408999999999993E-2</c:v>
                </c:pt>
                <c:pt idx="1719">
                  <c:v>7.9408999999999993E-2</c:v>
                </c:pt>
                <c:pt idx="1720">
                  <c:v>8.0689999999999998E-2</c:v>
                </c:pt>
                <c:pt idx="1721">
                  <c:v>7.9408999999999993E-2</c:v>
                </c:pt>
                <c:pt idx="1722">
                  <c:v>7.9408999999999993E-2</c:v>
                </c:pt>
                <c:pt idx="1723">
                  <c:v>8.0689999999999998E-2</c:v>
                </c:pt>
                <c:pt idx="1724">
                  <c:v>8.0689999999999998E-2</c:v>
                </c:pt>
                <c:pt idx="1725">
                  <c:v>7.9408999999999993E-2</c:v>
                </c:pt>
                <c:pt idx="1726">
                  <c:v>7.9408999999999993E-2</c:v>
                </c:pt>
                <c:pt idx="1727">
                  <c:v>7.9408999999999993E-2</c:v>
                </c:pt>
                <c:pt idx="1728">
                  <c:v>8.0689999999999998E-2</c:v>
                </c:pt>
                <c:pt idx="1729">
                  <c:v>7.9408999999999993E-2</c:v>
                </c:pt>
                <c:pt idx="1730">
                  <c:v>7.9408999999999993E-2</c:v>
                </c:pt>
                <c:pt idx="1731">
                  <c:v>7.9408999999999993E-2</c:v>
                </c:pt>
                <c:pt idx="1732">
                  <c:v>7.9408999999999993E-2</c:v>
                </c:pt>
                <c:pt idx="1733">
                  <c:v>7.9408999999999993E-2</c:v>
                </c:pt>
                <c:pt idx="1734">
                  <c:v>8.0689999999999998E-2</c:v>
                </c:pt>
                <c:pt idx="1735">
                  <c:v>8.0689999999999998E-2</c:v>
                </c:pt>
                <c:pt idx="1736">
                  <c:v>7.9408999999999993E-2</c:v>
                </c:pt>
                <c:pt idx="1737">
                  <c:v>7.9408999999999993E-2</c:v>
                </c:pt>
                <c:pt idx="1738">
                  <c:v>7.9408999999999993E-2</c:v>
                </c:pt>
                <c:pt idx="1739">
                  <c:v>8.0689999999999998E-2</c:v>
                </c:pt>
                <c:pt idx="1740">
                  <c:v>7.9408999999999993E-2</c:v>
                </c:pt>
                <c:pt idx="1741">
                  <c:v>7.9408999999999993E-2</c:v>
                </c:pt>
                <c:pt idx="1742">
                  <c:v>7.9408999999999993E-2</c:v>
                </c:pt>
                <c:pt idx="1743">
                  <c:v>7.9408999999999993E-2</c:v>
                </c:pt>
                <c:pt idx="1744">
                  <c:v>7.9408999999999993E-2</c:v>
                </c:pt>
                <c:pt idx="1745">
                  <c:v>8.0689999999999998E-2</c:v>
                </c:pt>
                <c:pt idx="1746">
                  <c:v>7.9408999999999993E-2</c:v>
                </c:pt>
                <c:pt idx="1747">
                  <c:v>7.9408999999999993E-2</c:v>
                </c:pt>
                <c:pt idx="1748">
                  <c:v>7.9408999999999993E-2</c:v>
                </c:pt>
                <c:pt idx="1749">
                  <c:v>7.9408999999999993E-2</c:v>
                </c:pt>
                <c:pt idx="1750">
                  <c:v>8.0689999999999998E-2</c:v>
                </c:pt>
                <c:pt idx="1751">
                  <c:v>7.9408999999999993E-2</c:v>
                </c:pt>
                <c:pt idx="1752">
                  <c:v>7.9408999999999993E-2</c:v>
                </c:pt>
                <c:pt idx="1753">
                  <c:v>7.9408999999999993E-2</c:v>
                </c:pt>
                <c:pt idx="1754">
                  <c:v>8.0689999999999998E-2</c:v>
                </c:pt>
                <c:pt idx="1755">
                  <c:v>7.9408999999999993E-2</c:v>
                </c:pt>
                <c:pt idx="1756">
                  <c:v>7.9408999999999993E-2</c:v>
                </c:pt>
                <c:pt idx="1757">
                  <c:v>7.9408999999999993E-2</c:v>
                </c:pt>
                <c:pt idx="1758">
                  <c:v>7.6846999999999999E-2</c:v>
                </c:pt>
                <c:pt idx="1759">
                  <c:v>7.9408999999999993E-2</c:v>
                </c:pt>
                <c:pt idx="1760">
                  <c:v>7.9408999999999993E-2</c:v>
                </c:pt>
                <c:pt idx="1761">
                  <c:v>7.9408999999999993E-2</c:v>
                </c:pt>
                <c:pt idx="1762">
                  <c:v>8.0689999999999998E-2</c:v>
                </c:pt>
                <c:pt idx="1763">
                  <c:v>8.0689999999999998E-2</c:v>
                </c:pt>
                <c:pt idx="1764">
                  <c:v>7.9408999999999993E-2</c:v>
                </c:pt>
                <c:pt idx="1765">
                  <c:v>8.0689999999999998E-2</c:v>
                </c:pt>
                <c:pt idx="1766">
                  <c:v>7.9408999999999993E-2</c:v>
                </c:pt>
                <c:pt idx="1767">
                  <c:v>7.9408999999999993E-2</c:v>
                </c:pt>
                <c:pt idx="1768">
                  <c:v>7.9408999999999993E-2</c:v>
                </c:pt>
                <c:pt idx="1769">
                  <c:v>7.8128000000000003E-2</c:v>
                </c:pt>
                <c:pt idx="1770">
                  <c:v>7.9408999999999993E-2</c:v>
                </c:pt>
                <c:pt idx="1771">
                  <c:v>7.9408999999999993E-2</c:v>
                </c:pt>
                <c:pt idx="1772">
                  <c:v>8.0689999999999998E-2</c:v>
                </c:pt>
                <c:pt idx="1773">
                  <c:v>7.9408999999999993E-2</c:v>
                </c:pt>
                <c:pt idx="1774">
                  <c:v>8.0689999999999998E-2</c:v>
                </c:pt>
                <c:pt idx="1775">
                  <c:v>7.9408999999999993E-2</c:v>
                </c:pt>
                <c:pt idx="1776">
                  <c:v>7.9408999999999993E-2</c:v>
                </c:pt>
                <c:pt idx="1777">
                  <c:v>8.0689999999999998E-2</c:v>
                </c:pt>
                <c:pt idx="1778">
                  <c:v>7.9408999999999993E-2</c:v>
                </c:pt>
                <c:pt idx="1779">
                  <c:v>7.9408999999999993E-2</c:v>
                </c:pt>
                <c:pt idx="1780">
                  <c:v>8.0689999999999998E-2</c:v>
                </c:pt>
                <c:pt idx="1781">
                  <c:v>7.9408999999999993E-2</c:v>
                </c:pt>
                <c:pt idx="1782">
                  <c:v>7.8128000000000003E-2</c:v>
                </c:pt>
                <c:pt idx="1783">
                  <c:v>7.8128000000000003E-2</c:v>
                </c:pt>
                <c:pt idx="1784">
                  <c:v>7.9408999999999993E-2</c:v>
                </c:pt>
                <c:pt idx="1785">
                  <c:v>7.9408999999999993E-2</c:v>
                </c:pt>
                <c:pt idx="1786">
                  <c:v>7.9408999999999993E-2</c:v>
                </c:pt>
                <c:pt idx="1787">
                  <c:v>7.9408999999999993E-2</c:v>
                </c:pt>
                <c:pt idx="1788">
                  <c:v>7.9408999999999993E-2</c:v>
                </c:pt>
                <c:pt idx="1789">
                  <c:v>8.0689999999999998E-2</c:v>
                </c:pt>
                <c:pt idx="1790">
                  <c:v>7.9408999999999993E-2</c:v>
                </c:pt>
                <c:pt idx="1791">
                  <c:v>7.9408999999999993E-2</c:v>
                </c:pt>
                <c:pt idx="1792">
                  <c:v>8.0689999999999998E-2</c:v>
                </c:pt>
                <c:pt idx="1793">
                  <c:v>7.9408999999999993E-2</c:v>
                </c:pt>
                <c:pt idx="1794">
                  <c:v>8.0689999999999998E-2</c:v>
                </c:pt>
                <c:pt idx="1795">
                  <c:v>8.0689999999999998E-2</c:v>
                </c:pt>
                <c:pt idx="1796">
                  <c:v>7.9408999999999993E-2</c:v>
                </c:pt>
                <c:pt idx="1797">
                  <c:v>8.0689999999999998E-2</c:v>
                </c:pt>
                <c:pt idx="1798">
                  <c:v>7.9408999999999993E-2</c:v>
                </c:pt>
                <c:pt idx="1799">
                  <c:v>7.9408999999999993E-2</c:v>
                </c:pt>
                <c:pt idx="1800">
                  <c:v>7.9408999999999993E-2</c:v>
                </c:pt>
                <c:pt idx="1801">
                  <c:v>8.0689999999999998E-2</c:v>
                </c:pt>
                <c:pt idx="1802">
                  <c:v>7.9408999999999993E-2</c:v>
                </c:pt>
                <c:pt idx="1803">
                  <c:v>7.9408999999999993E-2</c:v>
                </c:pt>
                <c:pt idx="1804">
                  <c:v>8.0689999999999998E-2</c:v>
                </c:pt>
                <c:pt idx="1805">
                  <c:v>8.0689999999999998E-2</c:v>
                </c:pt>
                <c:pt idx="1806">
                  <c:v>7.9408999999999993E-2</c:v>
                </c:pt>
                <c:pt idx="1807">
                  <c:v>7.9408999999999993E-2</c:v>
                </c:pt>
                <c:pt idx="1808">
                  <c:v>7.9408999999999993E-2</c:v>
                </c:pt>
                <c:pt idx="1809">
                  <c:v>7.9408999999999993E-2</c:v>
                </c:pt>
                <c:pt idx="1810">
                  <c:v>7.9408999999999993E-2</c:v>
                </c:pt>
                <c:pt idx="1811">
                  <c:v>8.0689999999999998E-2</c:v>
                </c:pt>
                <c:pt idx="1812">
                  <c:v>7.9408999999999993E-2</c:v>
                </c:pt>
                <c:pt idx="1813">
                  <c:v>7.9408999999999993E-2</c:v>
                </c:pt>
                <c:pt idx="1814">
                  <c:v>8.0689999999999998E-2</c:v>
                </c:pt>
                <c:pt idx="1815">
                  <c:v>8.0689999999999998E-2</c:v>
                </c:pt>
                <c:pt idx="1816">
                  <c:v>8.0689999999999998E-2</c:v>
                </c:pt>
                <c:pt idx="1817">
                  <c:v>7.9408999999999993E-2</c:v>
                </c:pt>
                <c:pt idx="1818">
                  <c:v>8.0689999999999998E-2</c:v>
                </c:pt>
                <c:pt idx="1819">
                  <c:v>7.9408999999999993E-2</c:v>
                </c:pt>
                <c:pt idx="1820">
                  <c:v>7.9408999999999993E-2</c:v>
                </c:pt>
                <c:pt idx="1821">
                  <c:v>7.9408999999999993E-2</c:v>
                </c:pt>
                <c:pt idx="1822">
                  <c:v>7.9408999999999993E-2</c:v>
                </c:pt>
                <c:pt idx="1823">
                  <c:v>7.9408999999999993E-2</c:v>
                </c:pt>
                <c:pt idx="1824">
                  <c:v>7.9408999999999993E-2</c:v>
                </c:pt>
                <c:pt idx="1825">
                  <c:v>7.9408999999999993E-2</c:v>
                </c:pt>
                <c:pt idx="1826">
                  <c:v>8.0689999999999998E-2</c:v>
                </c:pt>
                <c:pt idx="1827">
                  <c:v>8.0689999999999998E-2</c:v>
                </c:pt>
                <c:pt idx="1828">
                  <c:v>8.0689999999999998E-2</c:v>
                </c:pt>
                <c:pt idx="1829">
                  <c:v>8.0689999999999998E-2</c:v>
                </c:pt>
                <c:pt idx="1830">
                  <c:v>7.9408999999999993E-2</c:v>
                </c:pt>
                <c:pt idx="1831">
                  <c:v>7.9408999999999993E-2</c:v>
                </c:pt>
                <c:pt idx="1832">
                  <c:v>7.9408999999999993E-2</c:v>
                </c:pt>
                <c:pt idx="1833">
                  <c:v>8.0689999999999998E-2</c:v>
                </c:pt>
                <c:pt idx="1834">
                  <c:v>7.9408999999999993E-2</c:v>
                </c:pt>
                <c:pt idx="1835">
                  <c:v>7.9408999999999993E-2</c:v>
                </c:pt>
                <c:pt idx="1836">
                  <c:v>7.9408999999999993E-2</c:v>
                </c:pt>
                <c:pt idx="1837">
                  <c:v>7.9408999999999993E-2</c:v>
                </c:pt>
                <c:pt idx="1838">
                  <c:v>8.0689999999999998E-2</c:v>
                </c:pt>
                <c:pt idx="1839">
                  <c:v>8.0689999999999998E-2</c:v>
                </c:pt>
                <c:pt idx="1840">
                  <c:v>8.0689999999999998E-2</c:v>
                </c:pt>
                <c:pt idx="1841">
                  <c:v>8.0689999999999998E-2</c:v>
                </c:pt>
                <c:pt idx="1842">
                  <c:v>7.9408999999999993E-2</c:v>
                </c:pt>
                <c:pt idx="1843">
                  <c:v>7.9408999999999993E-2</c:v>
                </c:pt>
                <c:pt idx="1844">
                  <c:v>7.9408999999999993E-2</c:v>
                </c:pt>
                <c:pt idx="1845">
                  <c:v>7.9408999999999993E-2</c:v>
                </c:pt>
                <c:pt idx="1846">
                  <c:v>8.0689999999999998E-2</c:v>
                </c:pt>
                <c:pt idx="1847">
                  <c:v>8.0689999999999998E-2</c:v>
                </c:pt>
                <c:pt idx="1848">
                  <c:v>8.0689999999999998E-2</c:v>
                </c:pt>
                <c:pt idx="1849">
                  <c:v>8.1971000000000002E-2</c:v>
                </c:pt>
                <c:pt idx="1850">
                  <c:v>8.0689999999999998E-2</c:v>
                </c:pt>
                <c:pt idx="1851">
                  <c:v>8.0689999999999998E-2</c:v>
                </c:pt>
                <c:pt idx="1852">
                  <c:v>7.9408999999999993E-2</c:v>
                </c:pt>
                <c:pt idx="1853">
                  <c:v>8.0689999999999998E-2</c:v>
                </c:pt>
                <c:pt idx="1854">
                  <c:v>7.9408999999999993E-2</c:v>
                </c:pt>
                <c:pt idx="1855">
                  <c:v>8.0689999999999998E-2</c:v>
                </c:pt>
                <c:pt idx="1856">
                  <c:v>8.0689999999999998E-2</c:v>
                </c:pt>
                <c:pt idx="1857">
                  <c:v>7.9408999999999993E-2</c:v>
                </c:pt>
                <c:pt idx="1858">
                  <c:v>8.0689999999999998E-2</c:v>
                </c:pt>
                <c:pt idx="1859">
                  <c:v>8.0689999999999998E-2</c:v>
                </c:pt>
                <c:pt idx="1860">
                  <c:v>8.1971000000000002E-2</c:v>
                </c:pt>
                <c:pt idx="1861">
                  <c:v>8.0689999999999998E-2</c:v>
                </c:pt>
                <c:pt idx="1862">
                  <c:v>7.9408999999999993E-2</c:v>
                </c:pt>
                <c:pt idx="1863">
                  <c:v>8.0689999999999998E-2</c:v>
                </c:pt>
                <c:pt idx="1864">
                  <c:v>8.0689999999999998E-2</c:v>
                </c:pt>
                <c:pt idx="1865">
                  <c:v>7.9408999999999993E-2</c:v>
                </c:pt>
                <c:pt idx="1866">
                  <c:v>8.0689999999999998E-2</c:v>
                </c:pt>
                <c:pt idx="1867">
                  <c:v>8.0689999999999998E-2</c:v>
                </c:pt>
                <c:pt idx="1868">
                  <c:v>8.0689999999999998E-2</c:v>
                </c:pt>
                <c:pt idx="1869">
                  <c:v>8.0689999999999998E-2</c:v>
                </c:pt>
                <c:pt idx="1870">
                  <c:v>8.0689999999999998E-2</c:v>
                </c:pt>
                <c:pt idx="1871">
                  <c:v>8.0689999999999998E-2</c:v>
                </c:pt>
                <c:pt idx="1872">
                  <c:v>8.0689999999999998E-2</c:v>
                </c:pt>
                <c:pt idx="1873">
                  <c:v>8.1971000000000002E-2</c:v>
                </c:pt>
                <c:pt idx="1874">
                  <c:v>8.0689999999999998E-2</c:v>
                </c:pt>
                <c:pt idx="1875">
                  <c:v>7.9408999999999993E-2</c:v>
                </c:pt>
                <c:pt idx="1876">
                  <c:v>8.0689999999999998E-2</c:v>
                </c:pt>
                <c:pt idx="1877">
                  <c:v>8.1971000000000002E-2</c:v>
                </c:pt>
                <c:pt idx="1878">
                  <c:v>8.0689999999999998E-2</c:v>
                </c:pt>
                <c:pt idx="1879">
                  <c:v>8.0689999999999998E-2</c:v>
                </c:pt>
                <c:pt idx="1880">
                  <c:v>8.0689999999999998E-2</c:v>
                </c:pt>
                <c:pt idx="1881">
                  <c:v>8.0689999999999998E-2</c:v>
                </c:pt>
                <c:pt idx="1882">
                  <c:v>8.0689999999999998E-2</c:v>
                </c:pt>
                <c:pt idx="1883">
                  <c:v>8.0689999999999998E-2</c:v>
                </c:pt>
                <c:pt idx="1884">
                  <c:v>8.0689999999999998E-2</c:v>
                </c:pt>
                <c:pt idx="1885">
                  <c:v>7.9408999999999993E-2</c:v>
                </c:pt>
                <c:pt idx="1886">
                  <c:v>7.9408999999999993E-2</c:v>
                </c:pt>
                <c:pt idx="1887">
                  <c:v>7.9408999999999993E-2</c:v>
                </c:pt>
                <c:pt idx="1888">
                  <c:v>8.0689999999999998E-2</c:v>
                </c:pt>
                <c:pt idx="1889">
                  <c:v>8.0689999999999998E-2</c:v>
                </c:pt>
                <c:pt idx="1890">
                  <c:v>8.0689999999999998E-2</c:v>
                </c:pt>
                <c:pt idx="1891">
                  <c:v>8.0689999999999998E-2</c:v>
                </c:pt>
                <c:pt idx="1892">
                  <c:v>8.0689999999999998E-2</c:v>
                </c:pt>
                <c:pt idx="1893">
                  <c:v>8.0689999999999998E-2</c:v>
                </c:pt>
                <c:pt idx="1894">
                  <c:v>8.0689999999999998E-2</c:v>
                </c:pt>
                <c:pt idx="1895">
                  <c:v>7.9408999999999993E-2</c:v>
                </c:pt>
                <c:pt idx="1896">
                  <c:v>7.9408999999999993E-2</c:v>
                </c:pt>
                <c:pt idx="1897">
                  <c:v>8.0689999999999998E-2</c:v>
                </c:pt>
                <c:pt idx="1898">
                  <c:v>8.0689999999999998E-2</c:v>
                </c:pt>
                <c:pt idx="1899">
                  <c:v>8.0689999999999998E-2</c:v>
                </c:pt>
                <c:pt idx="1900">
                  <c:v>8.0689999999999998E-2</c:v>
                </c:pt>
                <c:pt idx="1901">
                  <c:v>7.9408999999999993E-2</c:v>
                </c:pt>
                <c:pt idx="1902">
                  <c:v>8.0689999999999998E-2</c:v>
                </c:pt>
                <c:pt idx="1903">
                  <c:v>8.0689999999999998E-2</c:v>
                </c:pt>
                <c:pt idx="1904">
                  <c:v>8.1971000000000002E-2</c:v>
                </c:pt>
                <c:pt idx="1905">
                  <c:v>8.0689999999999998E-2</c:v>
                </c:pt>
                <c:pt idx="1906">
                  <c:v>8.1971000000000002E-2</c:v>
                </c:pt>
                <c:pt idx="1907">
                  <c:v>8.0689999999999998E-2</c:v>
                </c:pt>
                <c:pt idx="1908">
                  <c:v>8.0689999999999998E-2</c:v>
                </c:pt>
                <c:pt idx="1909">
                  <c:v>8.0689999999999998E-2</c:v>
                </c:pt>
                <c:pt idx="1910">
                  <c:v>8.0689999999999998E-2</c:v>
                </c:pt>
                <c:pt idx="1911">
                  <c:v>8.0689999999999998E-2</c:v>
                </c:pt>
                <c:pt idx="1912">
                  <c:v>8.0689999999999998E-2</c:v>
                </c:pt>
                <c:pt idx="1913">
                  <c:v>8.0689999999999998E-2</c:v>
                </c:pt>
                <c:pt idx="1914">
                  <c:v>7.9408999999999993E-2</c:v>
                </c:pt>
                <c:pt idx="1915">
                  <c:v>7.9408999999999993E-2</c:v>
                </c:pt>
                <c:pt idx="1916">
                  <c:v>8.0689999999999998E-2</c:v>
                </c:pt>
                <c:pt idx="1917">
                  <c:v>7.9408999999999993E-2</c:v>
                </c:pt>
                <c:pt idx="1918">
                  <c:v>8.0689999999999998E-2</c:v>
                </c:pt>
                <c:pt idx="1919">
                  <c:v>8.0689999999999998E-2</c:v>
                </c:pt>
                <c:pt idx="1920">
                  <c:v>7.9408999999999993E-2</c:v>
                </c:pt>
                <c:pt idx="1921">
                  <c:v>8.0689999999999998E-2</c:v>
                </c:pt>
                <c:pt idx="1922">
                  <c:v>7.9408999999999993E-2</c:v>
                </c:pt>
                <c:pt idx="1923">
                  <c:v>8.0689999999999998E-2</c:v>
                </c:pt>
                <c:pt idx="1924">
                  <c:v>8.0689999999999998E-2</c:v>
                </c:pt>
                <c:pt idx="1925">
                  <c:v>7.9408999999999993E-2</c:v>
                </c:pt>
                <c:pt idx="1926">
                  <c:v>8.1971000000000002E-2</c:v>
                </c:pt>
                <c:pt idx="1927">
                  <c:v>8.0689999999999998E-2</c:v>
                </c:pt>
                <c:pt idx="1928">
                  <c:v>8.0689999999999998E-2</c:v>
                </c:pt>
                <c:pt idx="1929">
                  <c:v>8.0689999999999998E-2</c:v>
                </c:pt>
                <c:pt idx="1930">
                  <c:v>8.0689999999999998E-2</c:v>
                </c:pt>
                <c:pt idx="1931">
                  <c:v>8.0689999999999998E-2</c:v>
                </c:pt>
                <c:pt idx="1932">
                  <c:v>8.0689999999999998E-2</c:v>
                </c:pt>
                <c:pt idx="1933">
                  <c:v>8.0689999999999998E-2</c:v>
                </c:pt>
                <c:pt idx="1934">
                  <c:v>8.0689999999999998E-2</c:v>
                </c:pt>
                <c:pt idx="1935">
                  <c:v>7.9408999999999993E-2</c:v>
                </c:pt>
                <c:pt idx="1936">
                  <c:v>8.1971000000000002E-2</c:v>
                </c:pt>
                <c:pt idx="1937">
                  <c:v>8.1971000000000002E-2</c:v>
                </c:pt>
                <c:pt idx="1938">
                  <c:v>8.0689999999999998E-2</c:v>
                </c:pt>
                <c:pt idx="1939">
                  <c:v>8.1971000000000002E-2</c:v>
                </c:pt>
                <c:pt idx="1940">
                  <c:v>8.0689999999999998E-2</c:v>
                </c:pt>
                <c:pt idx="1941">
                  <c:v>8.0689999999999998E-2</c:v>
                </c:pt>
                <c:pt idx="1942">
                  <c:v>8.1971000000000002E-2</c:v>
                </c:pt>
                <c:pt idx="1943">
                  <c:v>8.0689999999999998E-2</c:v>
                </c:pt>
                <c:pt idx="1944">
                  <c:v>7.9408999999999993E-2</c:v>
                </c:pt>
                <c:pt idx="1945">
                  <c:v>8.0689999999999998E-2</c:v>
                </c:pt>
                <c:pt idx="1946">
                  <c:v>7.9408999999999993E-2</c:v>
                </c:pt>
                <c:pt idx="1947">
                  <c:v>8.0689999999999998E-2</c:v>
                </c:pt>
                <c:pt idx="1948">
                  <c:v>8.1971000000000002E-2</c:v>
                </c:pt>
                <c:pt idx="1949">
                  <c:v>8.0689999999999998E-2</c:v>
                </c:pt>
                <c:pt idx="1950">
                  <c:v>8.0689999999999998E-2</c:v>
                </c:pt>
                <c:pt idx="1951">
                  <c:v>8.0689999999999998E-2</c:v>
                </c:pt>
                <c:pt idx="1952">
                  <c:v>8.0689999999999998E-2</c:v>
                </c:pt>
                <c:pt idx="1953">
                  <c:v>8.0689999999999998E-2</c:v>
                </c:pt>
                <c:pt idx="1954">
                  <c:v>8.1971000000000002E-2</c:v>
                </c:pt>
                <c:pt idx="1955">
                  <c:v>7.9408999999999993E-2</c:v>
                </c:pt>
                <c:pt idx="1956">
                  <c:v>8.0689999999999998E-2</c:v>
                </c:pt>
                <c:pt idx="1957">
                  <c:v>8.0689999999999998E-2</c:v>
                </c:pt>
                <c:pt idx="1958">
                  <c:v>8.0689999999999998E-2</c:v>
                </c:pt>
                <c:pt idx="1959">
                  <c:v>8.1971000000000002E-2</c:v>
                </c:pt>
                <c:pt idx="1960">
                  <c:v>8.0689999999999998E-2</c:v>
                </c:pt>
                <c:pt idx="1961">
                  <c:v>8.0689999999999998E-2</c:v>
                </c:pt>
                <c:pt idx="1962">
                  <c:v>8.0689999999999998E-2</c:v>
                </c:pt>
                <c:pt idx="1963">
                  <c:v>8.0689999999999998E-2</c:v>
                </c:pt>
                <c:pt idx="1964">
                  <c:v>8.0689999999999998E-2</c:v>
                </c:pt>
                <c:pt idx="1965">
                  <c:v>8.1971000000000002E-2</c:v>
                </c:pt>
                <c:pt idx="1966">
                  <c:v>8.0689999999999998E-2</c:v>
                </c:pt>
                <c:pt idx="1967">
                  <c:v>8.0689999999999998E-2</c:v>
                </c:pt>
                <c:pt idx="1968">
                  <c:v>8.0689999999999998E-2</c:v>
                </c:pt>
                <c:pt idx="1969">
                  <c:v>8.0689999999999998E-2</c:v>
                </c:pt>
                <c:pt idx="1970">
                  <c:v>8.1971000000000002E-2</c:v>
                </c:pt>
                <c:pt idx="1971">
                  <c:v>8.0689999999999998E-2</c:v>
                </c:pt>
                <c:pt idx="1972">
                  <c:v>8.1971000000000002E-2</c:v>
                </c:pt>
                <c:pt idx="1973">
                  <c:v>8.0689999999999998E-2</c:v>
                </c:pt>
                <c:pt idx="1974">
                  <c:v>7.9408999999999993E-2</c:v>
                </c:pt>
                <c:pt idx="1975">
                  <c:v>8.1971000000000002E-2</c:v>
                </c:pt>
                <c:pt idx="1976">
                  <c:v>8.0689999999999998E-2</c:v>
                </c:pt>
                <c:pt idx="1977">
                  <c:v>8.0689999999999998E-2</c:v>
                </c:pt>
                <c:pt idx="1978">
                  <c:v>8.0689999999999998E-2</c:v>
                </c:pt>
                <c:pt idx="1979">
                  <c:v>8.0689999999999998E-2</c:v>
                </c:pt>
                <c:pt idx="1980">
                  <c:v>8.0689999999999998E-2</c:v>
                </c:pt>
                <c:pt idx="1981">
                  <c:v>8.1971000000000002E-2</c:v>
                </c:pt>
                <c:pt idx="1982">
                  <c:v>8.0689999999999998E-2</c:v>
                </c:pt>
                <c:pt idx="1983">
                  <c:v>8.0689999999999998E-2</c:v>
                </c:pt>
                <c:pt idx="1984">
                  <c:v>8.0689999999999998E-2</c:v>
                </c:pt>
                <c:pt idx="1985">
                  <c:v>8.0689999999999998E-2</c:v>
                </c:pt>
                <c:pt idx="1986">
                  <c:v>8.0689999999999998E-2</c:v>
                </c:pt>
                <c:pt idx="1987">
                  <c:v>8.1971000000000002E-2</c:v>
                </c:pt>
                <c:pt idx="1988">
                  <c:v>7.9408999999999993E-2</c:v>
                </c:pt>
                <c:pt idx="1989">
                  <c:v>8.0689999999999998E-2</c:v>
                </c:pt>
                <c:pt idx="1990">
                  <c:v>8.0689999999999998E-2</c:v>
                </c:pt>
                <c:pt idx="1991">
                  <c:v>8.0689999999999998E-2</c:v>
                </c:pt>
                <c:pt idx="1992">
                  <c:v>8.1971000000000002E-2</c:v>
                </c:pt>
                <c:pt idx="1993">
                  <c:v>8.0689999999999998E-2</c:v>
                </c:pt>
                <c:pt idx="1994">
                  <c:v>8.1971000000000002E-2</c:v>
                </c:pt>
                <c:pt idx="1995">
                  <c:v>8.0689999999999998E-2</c:v>
                </c:pt>
                <c:pt idx="1996">
                  <c:v>8.0689999999999998E-2</c:v>
                </c:pt>
                <c:pt idx="1997">
                  <c:v>7.9408999999999993E-2</c:v>
                </c:pt>
                <c:pt idx="1998">
                  <c:v>8.0689999999999998E-2</c:v>
                </c:pt>
                <c:pt idx="1999">
                  <c:v>8.0689999999999998E-2</c:v>
                </c:pt>
                <c:pt idx="2000">
                  <c:v>8.0689999999999998E-2</c:v>
                </c:pt>
                <c:pt idx="2001">
                  <c:v>8.0689999999999998E-2</c:v>
                </c:pt>
                <c:pt idx="2002">
                  <c:v>8.1971000000000002E-2</c:v>
                </c:pt>
                <c:pt idx="2003">
                  <c:v>8.1971000000000002E-2</c:v>
                </c:pt>
                <c:pt idx="2004">
                  <c:v>8.1971000000000002E-2</c:v>
                </c:pt>
                <c:pt idx="2005">
                  <c:v>8.1971000000000002E-2</c:v>
                </c:pt>
                <c:pt idx="2006">
                  <c:v>8.0689999999999998E-2</c:v>
                </c:pt>
                <c:pt idx="2007">
                  <c:v>8.0689999999999998E-2</c:v>
                </c:pt>
                <c:pt idx="2008">
                  <c:v>8.0689999999999998E-2</c:v>
                </c:pt>
                <c:pt idx="2009">
                  <c:v>8.0689999999999998E-2</c:v>
                </c:pt>
                <c:pt idx="2010">
                  <c:v>8.0689999999999998E-2</c:v>
                </c:pt>
                <c:pt idx="2011">
                  <c:v>8.0689999999999998E-2</c:v>
                </c:pt>
                <c:pt idx="2012">
                  <c:v>8.0689999999999998E-2</c:v>
                </c:pt>
                <c:pt idx="2013">
                  <c:v>8.0689999999999998E-2</c:v>
                </c:pt>
                <c:pt idx="2014">
                  <c:v>8.3251000000000006E-2</c:v>
                </c:pt>
                <c:pt idx="2015">
                  <c:v>8.0689999999999998E-2</c:v>
                </c:pt>
                <c:pt idx="2016">
                  <c:v>8.1971000000000002E-2</c:v>
                </c:pt>
                <c:pt idx="2017">
                  <c:v>8.0689999999999998E-2</c:v>
                </c:pt>
                <c:pt idx="2018">
                  <c:v>8.0689999999999998E-2</c:v>
                </c:pt>
                <c:pt idx="2019">
                  <c:v>8.1971000000000002E-2</c:v>
                </c:pt>
                <c:pt idx="2020">
                  <c:v>8.1971000000000002E-2</c:v>
                </c:pt>
                <c:pt idx="2021">
                  <c:v>8.0689999999999998E-2</c:v>
                </c:pt>
                <c:pt idx="2022">
                  <c:v>8.0689999999999998E-2</c:v>
                </c:pt>
                <c:pt idx="2023">
                  <c:v>8.0689999999999998E-2</c:v>
                </c:pt>
                <c:pt idx="2024">
                  <c:v>8.0689999999999998E-2</c:v>
                </c:pt>
                <c:pt idx="2025">
                  <c:v>8.3251000000000006E-2</c:v>
                </c:pt>
                <c:pt idx="2026">
                  <c:v>8.0689999999999998E-2</c:v>
                </c:pt>
                <c:pt idx="2027">
                  <c:v>8.0689999999999998E-2</c:v>
                </c:pt>
                <c:pt idx="2028">
                  <c:v>8.1971000000000002E-2</c:v>
                </c:pt>
                <c:pt idx="2029">
                  <c:v>8.0689999999999998E-2</c:v>
                </c:pt>
                <c:pt idx="2030">
                  <c:v>8.1971000000000002E-2</c:v>
                </c:pt>
                <c:pt idx="2031">
                  <c:v>8.1971000000000002E-2</c:v>
                </c:pt>
                <c:pt idx="2032">
                  <c:v>8.0689999999999998E-2</c:v>
                </c:pt>
                <c:pt idx="2033">
                  <c:v>8.0689999999999998E-2</c:v>
                </c:pt>
                <c:pt idx="2034">
                  <c:v>8.1971000000000002E-2</c:v>
                </c:pt>
                <c:pt idx="2035">
                  <c:v>8.0689999999999998E-2</c:v>
                </c:pt>
                <c:pt idx="2036">
                  <c:v>8.3251000000000006E-2</c:v>
                </c:pt>
                <c:pt idx="2037">
                  <c:v>8.0689999999999998E-2</c:v>
                </c:pt>
                <c:pt idx="2038">
                  <c:v>8.3251000000000006E-2</c:v>
                </c:pt>
                <c:pt idx="2039">
                  <c:v>8.0689999999999998E-2</c:v>
                </c:pt>
                <c:pt idx="2040">
                  <c:v>7.9408999999999993E-2</c:v>
                </c:pt>
                <c:pt idx="2041">
                  <c:v>7.9408999999999993E-2</c:v>
                </c:pt>
                <c:pt idx="2042">
                  <c:v>8.0689999999999998E-2</c:v>
                </c:pt>
                <c:pt idx="2043">
                  <c:v>8.0689999999999998E-2</c:v>
                </c:pt>
                <c:pt idx="2044">
                  <c:v>8.0689999999999998E-2</c:v>
                </c:pt>
                <c:pt idx="2045">
                  <c:v>8.1971000000000002E-2</c:v>
                </c:pt>
                <c:pt idx="2046">
                  <c:v>8.0689999999999998E-2</c:v>
                </c:pt>
                <c:pt idx="2047">
                  <c:v>8.0689999999999998E-2</c:v>
                </c:pt>
                <c:pt idx="2048">
                  <c:v>8.1971000000000002E-2</c:v>
                </c:pt>
                <c:pt idx="2049">
                  <c:v>8.1971000000000002E-2</c:v>
                </c:pt>
                <c:pt idx="2050">
                  <c:v>8.0689999999999998E-2</c:v>
                </c:pt>
                <c:pt idx="2051">
                  <c:v>7.9408999999999993E-2</c:v>
                </c:pt>
                <c:pt idx="2052">
                  <c:v>8.1971000000000002E-2</c:v>
                </c:pt>
                <c:pt idx="2053">
                  <c:v>8.1971000000000002E-2</c:v>
                </c:pt>
                <c:pt idx="2054">
                  <c:v>8.1971000000000002E-2</c:v>
                </c:pt>
                <c:pt idx="2055">
                  <c:v>8.0689999999999998E-2</c:v>
                </c:pt>
                <c:pt idx="2056">
                  <c:v>8.0689999999999998E-2</c:v>
                </c:pt>
                <c:pt idx="2057">
                  <c:v>8.1971000000000002E-2</c:v>
                </c:pt>
                <c:pt idx="2058">
                  <c:v>8.3251000000000006E-2</c:v>
                </c:pt>
                <c:pt idx="2059">
                  <c:v>8.0689999999999998E-2</c:v>
                </c:pt>
                <c:pt idx="2060">
                  <c:v>8.0689999999999998E-2</c:v>
                </c:pt>
                <c:pt idx="2061">
                  <c:v>8.1971000000000002E-2</c:v>
                </c:pt>
                <c:pt idx="2062">
                  <c:v>8.0689999999999998E-2</c:v>
                </c:pt>
                <c:pt idx="2063">
                  <c:v>8.1971000000000002E-2</c:v>
                </c:pt>
                <c:pt idx="2064">
                  <c:v>8.1971000000000002E-2</c:v>
                </c:pt>
                <c:pt idx="2065">
                  <c:v>8.0689999999999998E-2</c:v>
                </c:pt>
                <c:pt idx="2066">
                  <c:v>8.1971000000000002E-2</c:v>
                </c:pt>
                <c:pt idx="2067">
                  <c:v>8.1971000000000002E-2</c:v>
                </c:pt>
                <c:pt idx="2068">
                  <c:v>8.0689999999999998E-2</c:v>
                </c:pt>
                <c:pt idx="2069">
                  <c:v>8.3251000000000006E-2</c:v>
                </c:pt>
                <c:pt idx="2070">
                  <c:v>8.1971000000000002E-2</c:v>
                </c:pt>
                <c:pt idx="2071">
                  <c:v>8.1971000000000002E-2</c:v>
                </c:pt>
                <c:pt idx="2072">
                  <c:v>8.1971000000000002E-2</c:v>
                </c:pt>
                <c:pt idx="2073">
                  <c:v>8.1971000000000002E-2</c:v>
                </c:pt>
                <c:pt idx="2074">
                  <c:v>8.1971000000000002E-2</c:v>
                </c:pt>
                <c:pt idx="2075">
                  <c:v>8.0689999999999998E-2</c:v>
                </c:pt>
                <c:pt idx="2076">
                  <c:v>8.0689999999999998E-2</c:v>
                </c:pt>
                <c:pt idx="2077">
                  <c:v>8.3251000000000006E-2</c:v>
                </c:pt>
                <c:pt idx="2078">
                  <c:v>8.1971000000000002E-2</c:v>
                </c:pt>
                <c:pt idx="2079">
                  <c:v>8.1971000000000002E-2</c:v>
                </c:pt>
                <c:pt idx="2080">
                  <c:v>8.1971000000000002E-2</c:v>
                </c:pt>
                <c:pt idx="2081">
                  <c:v>8.0689999999999998E-2</c:v>
                </c:pt>
                <c:pt idx="2082">
                  <c:v>8.1971000000000002E-2</c:v>
                </c:pt>
                <c:pt idx="2083">
                  <c:v>8.1971000000000002E-2</c:v>
                </c:pt>
                <c:pt idx="2084">
                  <c:v>8.0689999999999998E-2</c:v>
                </c:pt>
                <c:pt idx="2085">
                  <c:v>8.0689999999999998E-2</c:v>
                </c:pt>
                <c:pt idx="2086">
                  <c:v>8.0689999999999998E-2</c:v>
                </c:pt>
                <c:pt idx="2087">
                  <c:v>8.0689999999999998E-2</c:v>
                </c:pt>
                <c:pt idx="2088">
                  <c:v>8.0689999999999998E-2</c:v>
                </c:pt>
                <c:pt idx="2089">
                  <c:v>8.0689999999999998E-2</c:v>
                </c:pt>
                <c:pt idx="2090">
                  <c:v>8.0689999999999998E-2</c:v>
                </c:pt>
                <c:pt idx="2091">
                  <c:v>8.3251000000000006E-2</c:v>
                </c:pt>
                <c:pt idx="2092">
                  <c:v>8.1971000000000002E-2</c:v>
                </c:pt>
                <c:pt idx="2093">
                  <c:v>8.0689999999999998E-2</c:v>
                </c:pt>
                <c:pt idx="2094">
                  <c:v>8.1971000000000002E-2</c:v>
                </c:pt>
                <c:pt idx="2095">
                  <c:v>8.0689999999999998E-2</c:v>
                </c:pt>
                <c:pt idx="2096">
                  <c:v>8.0689999999999998E-2</c:v>
                </c:pt>
                <c:pt idx="2097">
                  <c:v>8.1971000000000002E-2</c:v>
                </c:pt>
                <c:pt idx="2098">
                  <c:v>8.0689999999999998E-2</c:v>
                </c:pt>
                <c:pt idx="2099">
                  <c:v>8.0689999999999998E-2</c:v>
                </c:pt>
                <c:pt idx="2100">
                  <c:v>8.1971000000000002E-2</c:v>
                </c:pt>
                <c:pt idx="2101">
                  <c:v>8.1971000000000002E-2</c:v>
                </c:pt>
                <c:pt idx="2102">
                  <c:v>8.1971000000000002E-2</c:v>
                </c:pt>
                <c:pt idx="2103">
                  <c:v>8.0689999999999998E-2</c:v>
                </c:pt>
                <c:pt idx="2104">
                  <c:v>8.1971000000000002E-2</c:v>
                </c:pt>
                <c:pt idx="2105">
                  <c:v>8.1971000000000002E-2</c:v>
                </c:pt>
                <c:pt idx="2106">
                  <c:v>8.0689999999999998E-2</c:v>
                </c:pt>
                <c:pt idx="2107">
                  <c:v>8.1971000000000002E-2</c:v>
                </c:pt>
                <c:pt idx="2108">
                  <c:v>8.1971000000000002E-2</c:v>
                </c:pt>
                <c:pt idx="2109">
                  <c:v>8.0689999999999998E-2</c:v>
                </c:pt>
                <c:pt idx="2110">
                  <c:v>8.0689999999999998E-2</c:v>
                </c:pt>
                <c:pt idx="2111">
                  <c:v>8.0689999999999998E-2</c:v>
                </c:pt>
                <c:pt idx="2112">
                  <c:v>8.0689999999999998E-2</c:v>
                </c:pt>
                <c:pt idx="2113">
                  <c:v>8.0689999999999998E-2</c:v>
                </c:pt>
                <c:pt idx="2114">
                  <c:v>8.0689999999999998E-2</c:v>
                </c:pt>
                <c:pt idx="2115">
                  <c:v>8.1971000000000002E-2</c:v>
                </c:pt>
                <c:pt idx="2116">
                  <c:v>8.1971000000000002E-2</c:v>
                </c:pt>
                <c:pt idx="2117">
                  <c:v>8.0689999999999998E-2</c:v>
                </c:pt>
                <c:pt idx="2118">
                  <c:v>8.0689999999999998E-2</c:v>
                </c:pt>
                <c:pt idx="2119">
                  <c:v>8.1971000000000002E-2</c:v>
                </c:pt>
                <c:pt idx="2120">
                  <c:v>8.0689999999999998E-2</c:v>
                </c:pt>
                <c:pt idx="2121">
                  <c:v>8.0689999999999998E-2</c:v>
                </c:pt>
                <c:pt idx="2122">
                  <c:v>8.1971000000000002E-2</c:v>
                </c:pt>
                <c:pt idx="2123">
                  <c:v>8.1971000000000002E-2</c:v>
                </c:pt>
                <c:pt idx="2124">
                  <c:v>8.3251000000000006E-2</c:v>
                </c:pt>
                <c:pt idx="2125">
                  <c:v>8.1971000000000002E-2</c:v>
                </c:pt>
                <c:pt idx="2126">
                  <c:v>8.1971000000000002E-2</c:v>
                </c:pt>
                <c:pt idx="2127">
                  <c:v>8.1971000000000002E-2</c:v>
                </c:pt>
                <c:pt idx="2128">
                  <c:v>8.1971000000000002E-2</c:v>
                </c:pt>
                <c:pt idx="2129">
                  <c:v>8.0689999999999998E-2</c:v>
                </c:pt>
                <c:pt idx="2130">
                  <c:v>8.1971000000000002E-2</c:v>
                </c:pt>
                <c:pt idx="2131">
                  <c:v>8.1971000000000002E-2</c:v>
                </c:pt>
                <c:pt idx="2132">
                  <c:v>8.0689999999999998E-2</c:v>
                </c:pt>
                <c:pt idx="2133">
                  <c:v>8.0689999999999998E-2</c:v>
                </c:pt>
                <c:pt idx="2134">
                  <c:v>8.1971000000000002E-2</c:v>
                </c:pt>
                <c:pt idx="2135">
                  <c:v>8.1971000000000002E-2</c:v>
                </c:pt>
                <c:pt idx="2136">
                  <c:v>8.1971000000000002E-2</c:v>
                </c:pt>
                <c:pt idx="2137">
                  <c:v>8.3251000000000006E-2</c:v>
                </c:pt>
                <c:pt idx="2138">
                  <c:v>8.1971000000000002E-2</c:v>
                </c:pt>
                <c:pt idx="2139">
                  <c:v>8.0689999999999998E-2</c:v>
                </c:pt>
                <c:pt idx="2140">
                  <c:v>8.1971000000000002E-2</c:v>
                </c:pt>
                <c:pt idx="2141">
                  <c:v>8.1971000000000002E-2</c:v>
                </c:pt>
                <c:pt idx="2142">
                  <c:v>8.0689999999999998E-2</c:v>
                </c:pt>
                <c:pt idx="2143">
                  <c:v>8.1971000000000002E-2</c:v>
                </c:pt>
                <c:pt idx="2144">
                  <c:v>8.0689999999999998E-2</c:v>
                </c:pt>
                <c:pt idx="2145">
                  <c:v>8.0689999999999998E-2</c:v>
                </c:pt>
                <c:pt idx="2146">
                  <c:v>8.3251000000000006E-2</c:v>
                </c:pt>
                <c:pt idx="2147">
                  <c:v>8.1971000000000002E-2</c:v>
                </c:pt>
                <c:pt idx="2148">
                  <c:v>8.0689999999999998E-2</c:v>
                </c:pt>
                <c:pt idx="2149">
                  <c:v>8.1971000000000002E-2</c:v>
                </c:pt>
                <c:pt idx="2150">
                  <c:v>8.0689999999999998E-2</c:v>
                </c:pt>
                <c:pt idx="2151">
                  <c:v>8.1971000000000002E-2</c:v>
                </c:pt>
                <c:pt idx="2152">
                  <c:v>8.1971000000000002E-2</c:v>
                </c:pt>
                <c:pt idx="2153">
                  <c:v>8.0689999999999998E-2</c:v>
                </c:pt>
                <c:pt idx="2154">
                  <c:v>8.0689999999999998E-2</c:v>
                </c:pt>
                <c:pt idx="2155">
                  <c:v>8.1971000000000002E-2</c:v>
                </c:pt>
                <c:pt idx="2156">
                  <c:v>8.0689999999999998E-2</c:v>
                </c:pt>
                <c:pt idx="2157">
                  <c:v>8.1971000000000002E-2</c:v>
                </c:pt>
                <c:pt idx="2158">
                  <c:v>8.1971000000000002E-2</c:v>
                </c:pt>
                <c:pt idx="2159">
                  <c:v>8.0689999999999998E-2</c:v>
                </c:pt>
                <c:pt idx="2160">
                  <c:v>8.1971000000000002E-2</c:v>
                </c:pt>
                <c:pt idx="2161">
                  <c:v>8.1971000000000002E-2</c:v>
                </c:pt>
                <c:pt idx="2162">
                  <c:v>8.1971000000000002E-2</c:v>
                </c:pt>
                <c:pt idx="2163">
                  <c:v>8.1971000000000002E-2</c:v>
                </c:pt>
                <c:pt idx="2164">
                  <c:v>8.1971000000000002E-2</c:v>
                </c:pt>
                <c:pt idx="2165">
                  <c:v>8.1971000000000002E-2</c:v>
                </c:pt>
                <c:pt idx="2166">
                  <c:v>8.1971000000000002E-2</c:v>
                </c:pt>
                <c:pt idx="2167">
                  <c:v>8.1971000000000002E-2</c:v>
                </c:pt>
                <c:pt idx="2168">
                  <c:v>8.4531999999999996E-2</c:v>
                </c:pt>
                <c:pt idx="2169">
                  <c:v>8.1971000000000002E-2</c:v>
                </c:pt>
                <c:pt idx="2170">
                  <c:v>8.3251000000000006E-2</c:v>
                </c:pt>
                <c:pt idx="2171">
                  <c:v>8.1971000000000002E-2</c:v>
                </c:pt>
                <c:pt idx="2172">
                  <c:v>8.1971000000000002E-2</c:v>
                </c:pt>
                <c:pt idx="2173">
                  <c:v>8.1971000000000002E-2</c:v>
                </c:pt>
                <c:pt idx="2174">
                  <c:v>8.1971000000000002E-2</c:v>
                </c:pt>
                <c:pt idx="2175">
                  <c:v>8.1971000000000002E-2</c:v>
                </c:pt>
                <c:pt idx="2176">
                  <c:v>8.1971000000000002E-2</c:v>
                </c:pt>
                <c:pt idx="2177">
                  <c:v>8.1971000000000002E-2</c:v>
                </c:pt>
                <c:pt idx="2178">
                  <c:v>8.1971000000000002E-2</c:v>
                </c:pt>
                <c:pt idx="2179">
                  <c:v>8.1971000000000002E-2</c:v>
                </c:pt>
                <c:pt idx="2180">
                  <c:v>8.1971000000000002E-2</c:v>
                </c:pt>
                <c:pt idx="2181">
                  <c:v>8.1971000000000002E-2</c:v>
                </c:pt>
                <c:pt idx="2182">
                  <c:v>8.1971000000000002E-2</c:v>
                </c:pt>
                <c:pt idx="2183">
                  <c:v>8.1971000000000002E-2</c:v>
                </c:pt>
                <c:pt idx="2184">
                  <c:v>8.1971000000000002E-2</c:v>
                </c:pt>
                <c:pt idx="2185">
                  <c:v>8.1971000000000002E-2</c:v>
                </c:pt>
                <c:pt idx="2186">
                  <c:v>8.1971000000000002E-2</c:v>
                </c:pt>
                <c:pt idx="2187">
                  <c:v>8.1971000000000002E-2</c:v>
                </c:pt>
                <c:pt idx="2188">
                  <c:v>8.1971000000000002E-2</c:v>
                </c:pt>
                <c:pt idx="2189">
                  <c:v>8.1971000000000002E-2</c:v>
                </c:pt>
                <c:pt idx="2190">
                  <c:v>8.3251000000000006E-2</c:v>
                </c:pt>
                <c:pt idx="2191">
                  <c:v>8.1971000000000002E-2</c:v>
                </c:pt>
                <c:pt idx="2192">
                  <c:v>8.1971000000000002E-2</c:v>
                </c:pt>
                <c:pt idx="2193">
                  <c:v>8.1971000000000002E-2</c:v>
                </c:pt>
                <c:pt idx="2194">
                  <c:v>8.1971000000000002E-2</c:v>
                </c:pt>
                <c:pt idx="2195">
                  <c:v>8.1971000000000002E-2</c:v>
                </c:pt>
                <c:pt idx="2196">
                  <c:v>8.1971000000000002E-2</c:v>
                </c:pt>
                <c:pt idx="2197">
                  <c:v>8.0689999999999998E-2</c:v>
                </c:pt>
                <c:pt idx="2198">
                  <c:v>8.1971000000000002E-2</c:v>
                </c:pt>
                <c:pt idx="2199">
                  <c:v>8.1971000000000002E-2</c:v>
                </c:pt>
                <c:pt idx="2200">
                  <c:v>8.1971000000000002E-2</c:v>
                </c:pt>
                <c:pt idx="2201">
                  <c:v>8.3251000000000006E-2</c:v>
                </c:pt>
                <c:pt idx="2202">
                  <c:v>8.1971000000000002E-2</c:v>
                </c:pt>
                <c:pt idx="2203">
                  <c:v>8.1971000000000002E-2</c:v>
                </c:pt>
                <c:pt idx="2204">
                  <c:v>8.1971000000000002E-2</c:v>
                </c:pt>
                <c:pt idx="2205">
                  <c:v>8.1971000000000002E-2</c:v>
                </c:pt>
                <c:pt idx="2206">
                  <c:v>8.4531999999999996E-2</c:v>
                </c:pt>
                <c:pt idx="2207">
                  <c:v>8.3251000000000006E-2</c:v>
                </c:pt>
                <c:pt idx="2208">
                  <c:v>8.1971000000000002E-2</c:v>
                </c:pt>
                <c:pt idx="2209">
                  <c:v>8.1971000000000002E-2</c:v>
                </c:pt>
                <c:pt idx="2210">
                  <c:v>8.1971000000000002E-2</c:v>
                </c:pt>
                <c:pt idx="2211">
                  <c:v>8.1971000000000002E-2</c:v>
                </c:pt>
                <c:pt idx="2212">
                  <c:v>8.3251000000000006E-2</c:v>
                </c:pt>
                <c:pt idx="2213">
                  <c:v>8.1971000000000002E-2</c:v>
                </c:pt>
                <c:pt idx="2214">
                  <c:v>8.1971000000000002E-2</c:v>
                </c:pt>
                <c:pt idx="2215">
                  <c:v>8.1971000000000002E-2</c:v>
                </c:pt>
                <c:pt idx="2216">
                  <c:v>8.1971000000000002E-2</c:v>
                </c:pt>
                <c:pt idx="2217">
                  <c:v>8.0689999999999998E-2</c:v>
                </c:pt>
                <c:pt idx="2218">
                  <c:v>8.1971000000000002E-2</c:v>
                </c:pt>
                <c:pt idx="2219">
                  <c:v>8.1971000000000002E-2</c:v>
                </c:pt>
                <c:pt idx="2220">
                  <c:v>8.1971000000000002E-2</c:v>
                </c:pt>
                <c:pt idx="2221">
                  <c:v>8.1971000000000002E-2</c:v>
                </c:pt>
                <c:pt idx="2222">
                  <c:v>8.1971000000000002E-2</c:v>
                </c:pt>
                <c:pt idx="2223">
                  <c:v>8.3251000000000006E-2</c:v>
                </c:pt>
                <c:pt idx="2224">
                  <c:v>8.1971000000000002E-2</c:v>
                </c:pt>
                <c:pt idx="2225">
                  <c:v>8.1971000000000002E-2</c:v>
                </c:pt>
                <c:pt idx="2226">
                  <c:v>8.1971000000000002E-2</c:v>
                </c:pt>
                <c:pt idx="2227">
                  <c:v>8.1971000000000002E-2</c:v>
                </c:pt>
                <c:pt idx="2228">
                  <c:v>8.1971000000000002E-2</c:v>
                </c:pt>
                <c:pt idx="2229">
                  <c:v>8.1971000000000002E-2</c:v>
                </c:pt>
                <c:pt idx="2230">
                  <c:v>8.1971000000000002E-2</c:v>
                </c:pt>
                <c:pt idx="2231">
                  <c:v>8.1971000000000002E-2</c:v>
                </c:pt>
                <c:pt idx="2232">
                  <c:v>8.1971000000000002E-2</c:v>
                </c:pt>
                <c:pt idx="2233">
                  <c:v>8.1971000000000002E-2</c:v>
                </c:pt>
                <c:pt idx="2234">
                  <c:v>8.3251000000000006E-2</c:v>
                </c:pt>
                <c:pt idx="2235">
                  <c:v>8.1971000000000002E-2</c:v>
                </c:pt>
                <c:pt idx="2236">
                  <c:v>8.4531999999999996E-2</c:v>
                </c:pt>
                <c:pt idx="2237">
                  <c:v>8.1971000000000002E-2</c:v>
                </c:pt>
                <c:pt idx="2238">
                  <c:v>8.3251000000000006E-2</c:v>
                </c:pt>
                <c:pt idx="2239">
                  <c:v>8.3251000000000006E-2</c:v>
                </c:pt>
                <c:pt idx="2240">
                  <c:v>8.1971000000000002E-2</c:v>
                </c:pt>
                <c:pt idx="2241">
                  <c:v>8.1971000000000002E-2</c:v>
                </c:pt>
                <c:pt idx="2242">
                  <c:v>8.1971000000000002E-2</c:v>
                </c:pt>
                <c:pt idx="2243">
                  <c:v>8.1971000000000002E-2</c:v>
                </c:pt>
                <c:pt idx="2244">
                  <c:v>8.1971000000000002E-2</c:v>
                </c:pt>
                <c:pt idx="2245">
                  <c:v>8.3251000000000006E-2</c:v>
                </c:pt>
                <c:pt idx="2246">
                  <c:v>8.0689999999999998E-2</c:v>
                </c:pt>
                <c:pt idx="2247">
                  <c:v>8.1971000000000002E-2</c:v>
                </c:pt>
                <c:pt idx="2248">
                  <c:v>8.1971000000000002E-2</c:v>
                </c:pt>
                <c:pt idx="2249">
                  <c:v>8.1971000000000002E-2</c:v>
                </c:pt>
                <c:pt idx="2250">
                  <c:v>8.1971000000000002E-2</c:v>
                </c:pt>
                <c:pt idx="2251">
                  <c:v>8.3251000000000006E-2</c:v>
                </c:pt>
                <c:pt idx="2252">
                  <c:v>8.1971000000000002E-2</c:v>
                </c:pt>
                <c:pt idx="2253">
                  <c:v>8.1971000000000002E-2</c:v>
                </c:pt>
                <c:pt idx="2254">
                  <c:v>8.1971000000000002E-2</c:v>
                </c:pt>
                <c:pt idx="2255">
                  <c:v>8.1971000000000002E-2</c:v>
                </c:pt>
                <c:pt idx="2256">
                  <c:v>8.3251000000000006E-2</c:v>
                </c:pt>
                <c:pt idx="2257">
                  <c:v>8.1971000000000002E-2</c:v>
                </c:pt>
                <c:pt idx="2258">
                  <c:v>8.1971000000000002E-2</c:v>
                </c:pt>
                <c:pt idx="2259">
                  <c:v>8.1971000000000002E-2</c:v>
                </c:pt>
                <c:pt idx="2260">
                  <c:v>8.1971000000000002E-2</c:v>
                </c:pt>
                <c:pt idx="2261">
                  <c:v>8.3251000000000006E-2</c:v>
                </c:pt>
                <c:pt idx="2262">
                  <c:v>8.1971000000000002E-2</c:v>
                </c:pt>
                <c:pt idx="2263">
                  <c:v>8.1971000000000002E-2</c:v>
                </c:pt>
                <c:pt idx="2264">
                  <c:v>8.1971000000000002E-2</c:v>
                </c:pt>
                <c:pt idx="2265">
                  <c:v>8.1971000000000002E-2</c:v>
                </c:pt>
                <c:pt idx="2266">
                  <c:v>8.1971000000000002E-2</c:v>
                </c:pt>
                <c:pt idx="2267">
                  <c:v>8.1971000000000002E-2</c:v>
                </c:pt>
                <c:pt idx="2268">
                  <c:v>8.1971000000000002E-2</c:v>
                </c:pt>
                <c:pt idx="2269">
                  <c:v>8.3251000000000006E-2</c:v>
                </c:pt>
                <c:pt idx="2270">
                  <c:v>8.1971000000000002E-2</c:v>
                </c:pt>
                <c:pt idx="2271">
                  <c:v>8.1971000000000002E-2</c:v>
                </c:pt>
                <c:pt idx="2272">
                  <c:v>8.1971000000000002E-2</c:v>
                </c:pt>
                <c:pt idx="2273">
                  <c:v>8.1971000000000002E-2</c:v>
                </c:pt>
                <c:pt idx="2274">
                  <c:v>8.1971000000000002E-2</c:v>
                </c:pt>
                <c:pt idx="2275">
                  <c:v>8.3251000000000006E-2</c:v>
                </c:pt>
                <c:pt idx="2276">
                  <c:v>8.1971000000000002E-2</c:v>
                </c:pt>
                <c:pt idx="2277">
                  <c:v>8.1971000000000002E-2</c:v>
                </c:pt>
                <c:pt idx="2278">
                  <c:v>8.3251000000000006E-2</c:v>
                </c:pt>
                <c:pt idx="2279">
                  <c:v>8.1971000000000002E-2</c:v>
                </c:pt>
                <c:pt idx="2280">
                  <c:v>8.3251000000000006E-2</c:v>
                </c:pt>
                <c:pt idx="2281">
                  <c:v>8.1971000000000002E-2</c:v>
                </c:pt>
                <c:pt idx="2282">
                  <c:v>8.3251000000000006E-2</c:v>
                </c:pt>
                <c:pt idx="2283">
                  <c:v>8.1971000000000002E-2</c:v>
                </c:pt>
                <c:pt idx="2284">
                  <c:v>8.1971000000000002E-2</c:v>
                </c:pt>
                <c:pt idx="2285">
                  <c:v>8.1971000000000002E-2</c:v>
                </c:pt>
                <c:pt idx="2286">
                  <c:v>8.1971000000000002E-2</c:v>
                </c:pt>
                <c:pt idx="2287">
                  <c:v>8.1971000000000002E-2</c:v>
                </c:pt>
                <c:pt idx="2288">
                  <c:v>8.1971000000000002E-2</c:v>
                </c:pt>
                <c:pt idx="2289">
                  <c:v>8.3251000000000006E-2</c:v>
                </c:pt>
                <c:pt idx="2290">
                  <c:v>8.1971000000000002E-2</c:v>
                </c:pt>
                <c:pt idx="2291">
                  <c:v>8.1971000000000002E-2</c:v>
                </c:pt>
                <c:pt idx="2292">
                  <c:v>8.1971000000000002E-2</c:v>
                </c:pt>
                <c:pt idx="2293">
                  <c:v>8.3251000000000006E-2</c:v>
                </c:pt>
                <c:pt idx="2294">
                  <c:v>8.1971000000000002E-2</c:v>
                </c:pt>
                <c:pt idx="2295">
                  <c:v>8.1971000000000002E-2</c:v>
                </c:pt>
                <c:pt idx="2296">
                  <c:v>8.1971000000000002E-2</c:v>
                </c:pt>
                <c:pt idx="2297">
                  <c:v>8.3251000000000006E-2</c:v>
                </c:pt>
                <c:pt idx="2298">
                  <c:v>8.1971000000000002E-2</c:v>
                </c:pt>
                <c:pt idx="2299">
                  <c:v>8.3251000000000006E-2</c:v>
                </c:pt>
                <c:pt idx="2300">
                  <c:v>8.3251000000000006E-2</c:v>
                </c:pt>
                <c:pt idx="2301">
                  <c:v>8.1971000000000002E-2</c:v>
                </c:pt>
                <c:pt idx="2302">
                  <c:v>8.3251000000000006E-2</c:v>
                </c:pt>
                <c:pt idx="2303">
                  <c:v>8.1971000000000002E-2</c:v>
                </c:pt>
                <c:pt idx="2304">
                  <c:v>8.1971000000000002E-2</c:v>
                </c:pt>
                <c:pt idx="2305">
                  <c:v>8.3251000000000006E-2</c:v>
                </c:pt>
                <c:pt idx="2306">
                  <c:v>8.1971000000000002E-2</c:v>
                </c:pt>
                <c:pt idx="2307">
                  <c:v>8.1971000000000002E-2</c:v>
                </c:pt>
                <c:pt idx="2308">
                  <c:v>8.3251000000000006E-2</c:v>
                </c:pt>
                <c:pt idx="2309">
                  <c:v>8.1971000000000002E-2</c:v>
                </c:pt>
                <c:pt idx="2310">
                  <c:v>8.1971000000000002E-2</c:v>
                </c:pt>
                <c:pt idx="2311">
                  <c:v>8.3251000000000006E-2</c:v>
                </c:pt>
                <c:pt idx="2312">
                  <c:v>8.1971000000000002E-2</c:v>
                </c:pt>
                <c:pt idx="2313">
                  <c:v>8.1971000000000002E-2</c:v>
                </c:pt>
                <c:pt idx="2314">
                  <c:v>8.1971000000000002E-2</c:v>
                </c:pt>
                <c:pt idx="2315">
                  <c:v>8.1971000000000002E-2</c:v>
                </c:pt>
                <c:pt idx="2316">
                  <c:v>8.1971000000000002E-2</c:v>
                </c:pt>
                <c:pt idx="2317">
                  <c:v>8.3251000000000006E-2</c:v>
                </c:pt>
                <c:pt idx="2318">
                  <c:v>8.1971000000000002E-2</c:v>
                </c:pt>
                <c:pt idx="2319">
                  <c:v>8.1971000000000002E-2</c:v>
                </c:pt>
                <c:pt idx="2320">
                  <c:v>8.3251000000000006E-2</c:v>
                </c:pt>
                <c:pt idx="2321">
                  <c:v>8.3251000000000006E-2</c:v>
                </c:pt>
                <c:pt idx="2322">
                  <c:v>8.3251000000000006E-2</c:v>
                </c:pt>
                <c:pt idx="2323">
                  <c:v>8.4531999999999996E-2</c:v>
                </c:pt>
                <c:pt idx="2324">
                  <c:v>8.1971000000000002E-2</c:v>
                </c:pt>
                <c:pt idx="2325">
                  <c:v>8.1971000000000002E-2</c:v>
                </c:pt>
                <c:pt idx="2326">
                  <c:v>8.3251000000000006E-2</c:v>
                </c:pt>
                <c:pt idx="2327">
                  <c:v>8.1971000000000002E-2</c:v>
                </c:pt>
                <c:pt idx="2328">
                  <c:v>8.3251000000000006E-2</c:v>
                </c:pt>
                <c:pt idx="2329">
                  <c:v>8.1971000000000002E-2</c:v>
                </c:pt>
                <c:pt idx="2330">
                  <c:v>8.1971000000000002E-2</c:v>
                </c:pt>
                <c:pt idx="2331">
                  <c:v>8.3251000000000006E-2</c:v>
                </c:pt>
                <c:pt idx="2332">
                  <c:v>8.1971000000000002E-2</c:v>
                </c:pt>
                <c:pt idx="2333">
                  <c:v>8.1971000000000002E-2</c:v>
                </c:pt>
                <c:pt idx="2334">
                  <c:v>8.3251000000000006E-2</c:v>
                </c:pt>
                <c:pt idx="2335">
                  <c:v>8.1971000000000002E-2</c:v>
                </c:pt>
                <c:pt idx="2336">
                  <c:v>8.1971000000000002E-2</c:v>
                </c:pt>
                <c:pt idx="2337">
                  <c:v>8.3251000000000006E-2</c:v>
                </c:pt>
                <c:pt idx="2338">
                  <c:v>8.1971000000000002E-2</c:v>
                </c:pt>
                <c:pt idx="2339">
                  <c:v>8.1971000000000002E-2</c:v>
                </c:pt>
                <c:pt idx="2340">
                  <c:v>8.1971000000000002E-2</c:v>
                </c:pt>
                <c:pt idx="2341">
                  <c:v>8.1971000000000002E-2</c:v>
                </c:pt>
                <c:pt idx="2342">
                  <c:v>8.4531999999999996E-2</c:v>
                </c:pt>
                <c:pt idx="2343">
                  <c:v>8.1971000000000002E-2</c:v>
                </c:pt>
                <c:pt idx="2344">
                  <c:v>8.3251000000000006E-2</c:v>
                </c:pt>
                <c:pt idx="2345">
                  <c:v>8.3251000000000006E-2</c:v>
                </c:pt>
                <c:pt idx="2346">
                  <c:v>8.3251000000000006E-2</c:v>
                </c:pt>
                <c:pt idx="2347">
                  <c:v>8.1971000000000002E-2</c:v>
                </c:pt>
                <c:pt idx="2348">
                  <c:v>8.4531999999999996E-2</c:v>
                </c:pt>
                <c:pt idx="2349">
                  <c:v>8.3251000000000006E-2</c:v>
                </c:pt>
                <c:pt idx="2350">
                  <c:v>8.1971000000000002E-2</c:v>
                </c:pt>
                <c:pt idx="2351">
                  <c:v>8.1971000000000002E-2</c:v>
                </c:pt>
                <c:pt idx="2352">
                  <c:v>8.1971000000000002E-2</c:v>
                </c:pt>
                <c:pt idx="2353">
                  <c:v>8.3251000000000006E-2</c:v>
                </c:pt>
                <c:pt idx="2354">
                  <c:v>8.3251000000000006E-2</c:v>
                </c:pt>
                <c:pt idx="2355">
                  <c:v>8.4531999999999996E-2</c:v>
                </c:pt>
                <c:pt idx="2356">
                  <c:v>8.3251000000000006E-2</c:v>
                </c:pt>
                <c:pt idx="2357">
                  <c:v>8.1971000000000002E-2</c:v>
                </c:pt>
                <c:pt idx="2358">
                  <c:v>8.3251000000000006E-2</c:v>
                </c:pt>
                <c:pt idx="2359">
                  <c:v>8.4531999999999996E-2</c:v>
                </c:pt>
                <c:pt idx="2360">
                  <c:v>8.3251000000000006E-2</c:v>
                </c:pt>
                <c:pt idx="2361">
                  <c:v>8.3251000000000006E-2</c:v>
                </c:pt>
                <c:pt idx="2362">
                  <c:v>8.3251000000000006E-2</c:v>
                </c:pt>
                <c:pt idx="2363">
                  <c:v>8.3251000000000006E-2</c:v>
                </c:pt>
                <c:pt idx="2364">
                  <c:v>8.3251000000000006E-2</c:v>
                </c:pt>
                <c:pt idx="2365">
                  <c:v>8.3251000000000006E-2</c:v>
                </c:pt>
                <c:pt idx="2366">
                  <c:v>8.4531999999999996E-2</c:v>
                </c:pt>
                <c:pt idx="2367">
                  <c:v>8.4531999999999996E-2</c:v>
                </c:pt>
                <c:pt idx="2368">
                  <c:v>8.4531999999999996E-2</c:v>
                </c:pt>
                <c:pt idx="2369">
                  <c:v>8.3251000000000006E-2</c:v>
                </c:pt>
                <c:pt idx="2370">
                  <c:v>8.3251000000000006E-2</c:v>
                </c:pt>
                <c:pt idx="2371">
                  <c:v>8.3251000000000006E-2</c:v>
                </c:pt>
                <c:pt idx="2372">
                  <c:v>8.3251000000000006E-2</c:v>
                </c:pt>
                <c:pt idx="2373">
                  <c:v>8.3251000000000006E-2</c:v>
                </c:pt>
                <c:pt idx="2374">
                  <c:v>8.4531999999999996E-2</c:v>
                </c:pt>
                <c:pt idx="2375">
                  <c:v>8.3251000000000006E-2</c:v>
                </c:pt>
                <c:pt idx="2376">
                  <c:v>8.3251000000000006E-2</c:v>
                </c:pt>
                <c:pt idx="2377">
                  <c:v>8.3251000000000006E-2</c:v>
                </c:pt>
                <c:pt idx="2378">
                  <c:v>8.4531999999999996E-2</c:v>
                </c:pt>
                <c:pt idx="2379">
                  <c:v>8.3251000000000006E-2</c:v>
                </c:pt>
                <c:pt idx="2380">
                  <c:v>8.1971000000000002E-2</c:v>
                </c:pt>
                <c:pt idx="2381">
                  <c:v>8.4531999999999996E-2</c:v>
                </c:pt>
                <c:pt idx="2382">
                  <c:v>8.3251000000000006E-2</c:v>
                </c:pt>
                <c:pt idx="2383">
                  <c:v>8.3251000000000006E-2</c:v>
                </c:pt>
                <c:pt idx="2384">
                  <c:v>8.3251000000000006E-2</c:v>
                </c:pt>
                <c:pt idx="2385">
                  <c:v>8.3251000000000006E-2</c:v>
                </c:pt>
                <c:pt idx="2386">
                  <c:v>8.3251000000000006E-2</c:v>
                </c:pt>
                <c:pt idx="2387">
                  <c:v>8.3251000000000006E-2</c:v>
                </c:pt>
                <c:pt idx="2388">
                  <c:v>8.3251000000000006E-2</c:v>
                </c:pt>
                <c:pt idx="2389">
                  <c:v>8.3251000000000006E-2</c:v>
                </c:pt>
                <c:pt idx="2390">
                  <c:v>8.3251000000000006E-2</c:v>
                </c:pt>
                <c:pt idx="2391">
                  <c:v>8.3251000000000006E-2</c:v>
                </c:pt>
                <c:pt idx="2392">
                  <c:v>8.4531999999999996E-2</c:v>
                </c:pt>
                <c:pt idx="2393">
                  <c:v>8.3251000000000006E-2</c:v>
                </c:pt>
                <c:pt idx="2394">
                  <c:v>8.3251000000000006E-2</c:v>
                </c:pt>
                <c:pt idx="2395">
                  <c:v>8.3251000000000006E-2</c:v>
                </c:pt>
                <c:pt idx="2396">
                  <c:v>8.3251000000000006E-2</c:v>
                </c:pt>
                <c:pt idx="2397">
                  <c:v>8.4531999999999996E-2</c:v>
                </c:pt>
                <c:pt idx="2398">
                  <c:v>8.1971000000000002E-2</c:v>
                </c:pt>
                <c:pt idx="2399">
                  <c:v>8.1971000000000002E-2</c:v>
                </c:pt>
                <c:pt idx="2400">
                  <c:v>8.1971000000000002E-2</c:v>
                </c:pt>
                <c:pt idx="2401">
                  <c:v>8.4531999999999996E-2</c:v>
                </c:pt>
                <c:pt idx="2402">
                  <c:v>8.4531999999999996E-2</c:v>
                </c:pt>
                <c:pt idx="2403">
                  <c:v>8.1971000000000002E-2</c:v>
                </c:pt>
                <c:pt idx="2404">
                  <c:v>8.3251000000000006E-2</c:v>
                </c:pt>
                <c:pt idx="2405">
                  <c:v>8.4531999999999996E-2</c:v>
                </c:pt>
                <c:pt idx="2406">
                  <c:v>8.3251000000000006E-2</c:v>
                </c:pt>
                <c:pt idx="2407">
                  <c:v>8.4531999999999996E-2</c:v>
                </c:pt>
                <c:pt idx="2408">
                  <c:v>8.1971000000000002E-2</c:v>
                </c:pt>
                <c:pt idx="2409">
                  <c:v>8.3251000000000006E-2</c:v>
                </c:pt>
                <c:pt idx="2410">
                  <c:v>8.3251000000000006E-2</c:v>
                </c:pt>
                <c:pt idx="2411">
                  <c:v>8.1971000000000002E-2</c:v>
                </c:pt>
                <c:pt idx="2412">
                  <c:v>8.4531999999999996E-2</c:v>
                </c:pt>
                <c:pt idx="2413">
                  <c:v>8.3251000000000006E-2</c:v>
                </c:pt>
                <c:pt idx="2414">
                  <c:v>8.1971000000000002E-2</c:v>
                </c:pt>
                <c:pt idx="2415">
                  <c:v>8.3251000000000006E-2</c:v>
                </c:pt>
                <c:pt idx="2416">
                  <c:v>8.3251000000000006E-2</c:v>
                </c:pt>
                <c:pt idx="2417">
                  <c:v>8.3251000000000006E-2</c:v>
                </c:pt>
                <c:pt idx="2418">
                  <c:v>8.3251000000000006E-2</c:v>
                </c:pt>
                <c:pt idx="2419">
                  <c:v>8.1971000000000002E-2</c:v>
                </c:pt>
                <c:pt idx="2420">
                  <c:v>8.4531999999999996E-2</c:v>
                </c:pt>
                <c:pt idx="2421">
                  <c:v>8.4531999999999996E-2</c:v>
                </c:pt>
                <c:pt idx="2422">
                  <c:v>8.3251000000000006E-2</c:v>
                </c:pt>
                <c:pt idx="2423">
                  <c:v>8.3251000000000006E-2</c:v>
                </c:pt>
                <c:pt idx="2424">
                  <c:v>8.4531999999999996E-2</c:v>
                </c:pt>
                <c:pt idx="2425">
                  <c:v>8.3251000000000006E-2</c:v>
                </c:pt>
                <c:pt idx="2426">
                  <c:v>8.3251000000000006E-2</c:v>
                </c:pt>
                <c:pt idx="2427">
                  <c:v>8.4531999999999996E-2</c:v>
                </c:pt>
                <c:pt idx="2428">
                  <c:v>8.4531999999999996E-2</c:v>
                </c:pt>
                <c:pt idx="2429">
                  <c:v>8.3251000000000006E-2</c:v>
                </c:pt>
                <c:pt idx="2430">
                  <c:v>8.3251000000000006E-2</c:v>
                </c:pt>
                <c:pt idx="2431">
                  <c:v>8.3251000000000006E-2</c:v>
                </c:pt>
                <c:pt idx="2432">
                  <c:v>8.1971000000000002E-2</c:v>
                </c:pt>
                <c:pt idx="2433">
                  <c:v>8.1971000000000002E-2</c:v>
                </c:pt>
                <c:pt idx="2434">
                  <c:v>8.4531999999999996E-2</c:v>
                </c:pt>
                <c:pt idx="2435">
                  <c:v>8.3251000000000006E-2</c:v>
                </c:pt>
                <c:pt idx="2436">
                  <c:v>8.1971000000000002E-2</c:v>
                </c:pt>
                <c:pt idx="2437">
                  <c:v>8.3251000000000006E-2</c:v>
                </c:pt>
                <c:pt idx="2438">
                  <c:v>8.4531999999999996E-2</c:v>
                </c:pt>
                <c:pt idx="2439">
                  <c:v>8.3251000000000006E-2</c:v>
                </c:pt>
                <c:pt idx="2440">
                  <c:v>8.4531999999999996E-2</c:v>
                </c:pt>
                <c:pt idx="2441">
                  <c:v>8.1971000000000002E-2</c:v>
                </c:pt>
                <c:pt idx="2442">
                  <c:v>8.3251000000000006E-2</c:v>
                </c:pt>
                <c:pt idx="2443">
                  <c:v>8.1971000000000002E-2</c:v>
                </c:pt>
                <c:pt idx="2444">
                  <c:v>8.1971000000000002E-2</c:v>
                </c:pt>
                <c:pt idx="2445">
                  <c:v>8.4531999999999996E-2</c:v>
                </c:pt>
                <c:pt idx="2446">
                  <c:v>8.3251000000000006E-2</c:v>
                </c:pt>
                <c:pt idx="2447">
                  <c:v>8.3251000000000006E-2</c:v>
                </c:pt>
                <c:pt idx="2448">
                  <c:v>8.1971000000000002E-2</c:v>
                </c:pt>
                <c:pt idx="2449">
                  <c:v>8.4531999999999996E-2</c:v>
                </c:pt>
                <c:pt idx="2450">
                  <c:v>8.3251000000000006E-2</c:v>
                </c:pt>
                <c:pt idx="2451">
                  <c:v>8.3251000000000006E-2</c:v>
                </c:pt>
                <c:pt idx="2452">
                  <c:v>8.1971000000000002E-2</c:v>
                </c:pt>
                <c:pt idx="2453">
                  <c:v>8.3251000000000006E-2</c:v>
                </c:pt>
                <c:pt idx="2454">
                  <c:v>8.3251000000000006E-2</c:v>
                </c:pt>
                <c:pt idx="2455">
                  <c:v>8.3251000000000006E-2</c:v>
                </c:pt>
                <c:pt idx="2456">
                  <c:v>8.4531999999999996E-2</c:v>
                </c:pt>
                <c:pt idx="2457">
                  <c:v>8.3251000000000006E-2</c:v>
                </c:pt>
                <c:pt idx="2458">
                  <c:v>8.3251000000000006E-2</c:v>
                </c:pt>
                <c:pt idx="2459">
                  <c:v>8.3251000000000006E-2</c:v>
                </c:pt>
                <c:pt idx="2460">
                  <c:v>8.4531999999999996E-2</c:v>
                </c:pt>
                <c:pt idx="2461">
                  <c:v>8.4531999999999996E-2</c:v>
                </c:pt>
                <c:pt idx="2462">
                  <c:v>8.3251000000000006E-2</c:v>
                </c:pt>
                <c:pt idx="2463">
                  <c:v>8.3251000000000006E-2</c:v>
                </c:pt>
                <c:pt idx="2464">
                  <c:v>8.3251000000000006E-2</c:v>
                </c:pt>
                <c:pt idx="2465">
                  <c:v>8.4531999999999996E-2</c:v>
                </c:pt>
                <c:pt idx="2466">
                  <c:v>8.3251000000000006E-2</c:v>
                </c:pt>
                <c:pt idx="2467">
                  <c:v>8.4531999999999996E-2</c:v>
                </c:pt>
                <c:pt idx="2468">
                  <c:v>8.3251000000000006E-2</c:v>
                </c:pt>
                <c:pt idx="2469">
                  <c:v>8.0689999999999998E-2</c:v>
                </c:pt>
                <c:pt idx="2470">
                  <c:v>8.4531999999999996E-2</c:v>
                </c:pt>
                <c:pt idx="2471">
                  <c:v>8.4531999999999996E-2</c:v>
                </c:pt>
                <c:pt idx="2472">
                  <c:v>8.3251000000000006E-2</c:v>
                </c:pt>
                <c:pt idx="2473">
                  <c:v>8.3251000000000006E-2</c:v>
                </c:pt>
                <c:pt idx="2474">
                  <c:v>8.1971000000000002E-2</c:v>
                </c:pt>
                <c:pt idx="2475">
                  <c:v>8.3251000000000006E-2</c:v>
                </c:pt>
                <c:pt idx="2476">
                  <c:v>8.4531999999999996E-2</c:v>
                </c:pt>
                <c:pt idx="2477">
                  <c:v>8.1971000000000002E-2</c:v>
                </c:pt>
                <c:pt idx="2478">
                  <c:v>8.3251000000000006E-2</c:v>
                </c:pt>
                <c:pt idx="2479">
                  <c:v>8.3251000000000006E-2</c:v>
                </c:pt>
                <c:pt idx="2480">
                  <c:v>8.1971000000000002E-2</c:v>
                </c:pt>
                <c:pt idx="2481">
                  <c:v>8.1971000000000002E-2</c:v>
                </c:pt>
                <c:pt idx="2482">
                  <c:v>8.3251000000000006E-2</c:v>
                </c:pt>
                <c:pt idx="2483">
                  <c:v>8.3251000000000006E-2</c:v>
                </c:pt>
                <c:pt idx="2484">
                  <c:v>8.3251000000000006E-2</c:v>
                </c:pt>
                <c:pt idx="2485">
                  <c:v>8.3251000000000006E-2</c:v>
                </c:pt>
                <c:pt idx="2486">
                  <c:v>8.1971000000000002E-2</c:v>
                </c:pt>
                <c:pt idx="2487">
                  <c:v>8.4531999999999996E-2</c:v>
                </c:pt>
                <c:pt idx="2488">
                  <c:v>8.3251000000000006E-2</c:v>
                </c:pt>
                <c:pt idx="2489">
                  <c:v>8.3251000000000006E-2</c:v>
                </c:pt>
                <c:pt idx="2490">
                  <c:v>8.3251000000000006E-2</c:v>
                </c:pt>
                <c:pt idx="2491">
                  <c:v>8.3251000000000006E-2</c:v>
                </c:pt>
                <c:pt idx="2492">
                  <c:v>8.3251000000000006E-2</c:v>
                </c:pt>
                <c:pt idx="2493">
                  <c:v>8.3251000000000006E-2</c:v>
                </c:pt>
                <c:pt idx="2494">
                  <c:v>8.3251000000000006E-2</c:v>
                </c:pt>
                <c:pt idx="2495">
                  <c:v>8.3251000000000006E-2</c:v>
                </c:pt>
                <c:pt idx="2496">
                  <c:v>8.1971000000000002E-2</c:v>
                </c:pt>
                <c:pt idx="2497">
                  <c:v>8.3251000000000006E-2</c:v>
                </c:pt>
                <c:pt idx="2498">
                  <c:v>8.4531999999999996E-2</c:v>
                </c:pt>
                <c:pt idx="2499">
                  <c:v>8.3251000000000006E-2</c:v>
                </c:pt>
                <c:pt idx="2500">
                  <c:v>8.4531999999999996E-2</c:v>
                </c:pt>
                <c:pt idx="2501">
                  <c:v>8.3251000000000006E-2</c:v>
                </c:pt>
                <c:pt idx="2502">
                  <c:v>8.3251000000000006E-2</c:v>
                </c:pt>
                <c:pt idx="2503">
                  <c:v>8.3251000000000006E-2</c:v>
                </c:pt>
                <c:pt idx="2504">
                  <c:v>8.3251000000000006E-2</c:v>
                </c:pt>
                <c:pt idx="2505">
                  <c:v>8.3251000000000006E-2</c:v>
                </c:pt>
                <c:pt idx="2506">
                  <c:v>8.3251000000000006E-2</c:v>
                </c:pt>
                <c:pt idx="2507">
                  <c:v>8.3251000000000006E-2</c:v>
                </c:pt>
                <c:pt idx="2508">
                  <c:v>8.1971000000000002E-2</c:v>
                </c:pt>
                <c:pt idx="2509">
                  <c:v>8.4531999999999996E-2</c:v>
                </c:pt>
                <c:pt idx="2510">
                  <c:v>8.3251000000000006E-2</c:v>
                </c:pt>
                <c:pt idx="2511">
                  <c:v>8.3251000000000006E-2</c:v>
                </c:pt>
                <c:pt idx="2512">
                  <c:v>8.3251000000000006E-2</c:v>
                </c:pt>
                <c:pt idx="2513">
                  <c:v>8.3251000000000006E-2</c:v>
                </c:pt>
                <c:pt idx="2514">
                  <c:v>8.3251000000000006E-2</c:v>
                </c:pt>
                <c:pt idx="2515">
                  <c:v>8.3251000000000006E-2</c:v>
                </c:pt>
                <c:pt idx="2516">
                  <c:v>8.1971000000000002E-2</c:v>
                </c:pt>
                <c:pt idx="2517">
                  <c:v>8.1971000000000002E-2</c:v>
                </c:pt>
                <c:pt idx="2518">
                  <c:v>8.3251000000000006E-2</c:v>
                </c:pt>
                <c:pt idx="2519">
                  <c:v>8.3251000000000006E-2</c:v>
                </c:pt>
                <c:pt idx="2520">
                  <c:v>8.3251000000000006E-2</c:v>
                </c:pt>
                <c:pt idx="2521">
                  <c:v>8.3251000000000006E-2</c:v>
                </c:pt>
                <c:pt idx="2522">
                  <c:v>8.3251000000000006E-2</c:v>
                </c:pt>
                <c:pt idx="2523">
                  <c:v>8.1971000000000002E-2</c:v>
                </c:pt>
                <c:pt idx="2524">
                  <c:v>8.1971000000000002E-2</c:v>
                </c:pt>
                <c:pt idx="2525">
                  <c:v>8.1971000000000002E-2</c:v>
                </c:pt>
                <c:pt idx="2526">
                  <c:v>8.1971000000000002E-2</c:v>
                </c:pt>
                <c:pt idx="2527">
                  <c:v>8.1971000000000002E-2</c:v>
                </c:pt>
                <c:pt idx="2528">
                  <c:v>8.1971000000000002E-2</c:v>
                </c:pt>
                <c:pt idx="2529">
                  <c:v>8.1971000000000002E-2</c:v>
                </c:pt>
                <c:pt idx="2530">
                  <c:v>8.1971000000000002E-2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3E-4A2A-80CC-A49B7A051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293392"/>
        <c:axId val="442293784"/>
      </c:lineChart>
      <c:catAx>
        <c:axId val="4422933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293784"/>
        <c:crosses val="autoZero"/>
        <c:auto val="1"/>
        <c:lblAlgn val="ctr"/>
        <c:lblOffset val="100"/>
        <c:noMultiLvlLbl val="0"/>
      </c:catAx>
      <c:valAx>
        <c:axId val="442293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293392"/>
        <c:crosses val="autoZero"/>
        <c:crossBetween val="between"/>
      </c:valAx>
      <c:spPr>
        <a:noFill/>
        <a:ln>
          <a:solidFill>
            <a:srgbClr val="C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EDA based off Enjoyment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Easy Difficulty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Lit>
              <c:formatCode>General</c:formatCode>
              <c:ptCount val="3"/>
              <c:pt idx="0">
                <c:v>2</c:v>
              </c:pt>
              <c:pt idx="1">
                <c:v>3</c:v>
              </c:pt>
              <c:pt idx="2">
                <c:v>4</c:v>
              </c:pt>
            </c:numLit>
          </c:cat>
          <c:val>
            <c:numRef>
              <c:f>'EDA Data'!$B$86:$D$86</c:f>
              <c:numCache>
                <c:formatCode>General</c:formatCode>
                <c:ptCount val="3"/>
                <c:pt idx="0">
                  <c:v>0.14935317681980337</c:v>
                </c:pt>
                <c:pt idx="1">
                  <c:v>0.14655648752750161</c:v>
                </c:pt>
                <c:pt idx="2">
                  <c:v>3.838028599289208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1B-434B-83BD-50F320BCCCFC}"/>
            </c:ext>
          </c:extLst>
        </c:ser>
        <c:ser>
          <c:idx val="1"/>
          <c:order val="1"/>
          <c:tx>
            <c:v>Hard Difficulty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'EDA Data'!$F$86:$H$86</c:f>
              <c:numCache>
                <c:formatCode>General</c:formatCode>
                <c:ptCount val="3"/>
                <c:pt idx="0">
                  <c:v>0.23739659895043153</c:v>
                </c:pt>
                <c:pt idx="1">
                  <c:v>0.35306784795542123</c:v>
                </c:pt>
                <c:pt idx="2">
                  <c:v>7.5049100008885006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1B-434B-83BD-50F320BCC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353568"/>
        <c:axId val="484354880"/>
      </c:lineChart>
      <c:catAx>
        <c:axId val="484353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Enjoyment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54880"/>
        <c:crosses val="autoZero"/>
        <c:auto val="1"/>
        <c:lblAlgn val="ctr"/>
        <c:lblOffset val="100"/>
        <c:noMultiLvlLbl val="0"/>
      </c:catAx>
      <c:valAx>
        <c:axId val="48435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Conductance(µs)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35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Easy Vs. Hard Energy Use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Subject 1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2"/>
              <c:pt idx="0">
                <c:v>Easy</c:v>
              </c:pt>
              <c:pt idx="1">
                <c:v> Hard</c:v>
              </c:pt>
            </c:strLit>
          </c:cat>
          <c:val>
            <c:numRef>
              <c:f>'Accelerometer Data'!$B$2:$C$2</c:f>
              <c:numCache>
                <c:formatCode>General</c:formatCode>
                <c:ptCount val="2"/>
                <c:pt idx="0">
                  <c:v>22.226736205019364</c:v>
                </c:pt>
                <c:pt idx="1">
                  <c:v>3.7609625682150272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03-49F4-AAD3-BE8E79948CE4}"/>
            </c:ext>
          </c:extLst>
        </c:ser>
        <c:ser>
          <c:idx val="1"/>
          <c:order val="1"/>
          <c:tx>
            <c:v>Subject 2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'Accelerometer Data'!$B$3:$C$3</c:f>
              <c:numCache>
                <c:formatCode>General</c:formatCode>
                <c:ptCount val="2"/>
                <c:pt idx="0">
                  <c:v>3.5603386491132389</c:v>
                </c:pt>
                <c:pt idx="1">
                  <c:v>5.3594849074989517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03-49F4-AAD3-BE8E79948CE4}"/>
            </c:ext>
          </c:extLst>
        </c:ser>
        <c:ser>
          <c:idx val="2"/>
          <c:order val="2"/>
          <c:tx>
            <c:v>Subject 3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'Accelerometer Data'!$B$4:$C$4</c:f>
              <c:numCache>
                <c:formatCode>General</c:formatCode>
                <c:ptCount val="2"/>
                <c:pt idx="0">
                  <c:v>1.6883450036666099</c:v>
                </c:pt>
                <c:pt idx="1">
                  <c:v>1.3750885573383642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03-49F4-AAD3-BE8E79948CE4}"/>
            </c:ext>
          </c:extLst>
        </c:ser>
        <c:ser>
          <c:idx val="3"/>
          <c:order val="3"/>
          <c:tx>
            <c:v>Subject 4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'Accelerometer Data'!$B$5:$C$5</c:f>
              <c:numCache>
                <c:formatCode>General</c:formatCode>
                <c:ptCount val="2"/>
                <c:pt idx="0">
                  <c:v>1.3960452601648721</c:v>
                </c:pt>
                <c:pt idx="1">
                  <c:v>1.6641528253944238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303-49F4-AAD3-BE8E79948CE4}"/>
            </c:ext>
          </c:extLst>
        </c:ser>
        <c:ser>
          <c:idx val="4"/>
          <c:order val="4"/>
          <c:tx>
            <c:v>Subject 5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'Accelerometer Data'!$B$6:$C$6</c:f>
              <c:numCache>
                <c:formatCode>General</c:formatCode>
                <c:ptCount val="2"/>
                <c:pt idx="0">
                  <c:v>1.3929859142415546</c:v>
                </c:pt>
                <c:pt idx="1">
                  <c:v>1.6584811213226092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303-49F4-AAD3-BE8E79948CE4}"/>
            </c:ext>
          </c:extLst>
        </c:ser>
        <c:ser>
          <c:idx val="5"/>
          <c:order val="5"/>
          <c:tx>
            <c:v>Subject 6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'Accelerometer Data'!$B$7:$C$7</c:f>
              <c:numCache>
                <c:formatCode>General</c:formatCode>
                <c:ptCount val="2"/>
                <c:pt idx="0">
                  <c:v>1.2734206673256017</c:v>
                </c:pt>
                <c:pt idx="1">
                  <c:v>1.5654770635304014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303-49F4-AAD3-BE8E79948CE4}"/>
            </c:ext>
          </c:extLst>
        </c:ser>
        <c:ser>
          <c:idx val="6"/>
          <c:order val="6"/>
          <c:tx>
            <c:v>Subject 8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val>
            <c:numRef>
              <c:f>'Accelerometer Data'!$B$9:$C$9</c:f>
              <c:numCache>
                <c:formatCode>General</c:formatCode>
                <c:ptCount val="2"/>
                <c:pt idx="0">
                  <c:v>1.3899430785724378</c:v>
                </c:pt>
                <c:pt idx="1">
                  <c:v>1.8093732173399877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303-49F4-AAD3-BE8E79948CE4}"/>
            </c:ext>
          </c:extLst>
        </c:ser>
        <c:ser>
          <c:idx val="7"/>
          <c:order val="7"/>
          <c:tx>
            <c:v>Subject 9</c:v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'Accelerometer Data'!$B$10:$C$10</c:f>
              <c:numCache>
                <c:formatCode>General</c:formatCode>
                <c:ptCount val="2"/>
                <c:pt idx="0">
                  <c:v>0.35049230864713865</c:v>
                </c:pt>
                <c:pt idx="1">
                  <c:v>1.3301178833315372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303-49F4-AAD3-BE8E79948CE4}"/>
            </c:ext>
          </c:extLst>
        </c:ser>
        <c:ser>
          <c:idx val="8"/>
          <c:order val="8"/>
          <c:tx>
            <c:v>Average Energy Use</c:v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'Accelerometer Data'!$B$12:$C$12</c:f>
              <c:numCache>
                <c:formatCode>General</c:formatCode>
                <c:ptCount val="2"/>
                <c:pt idx="0">
                  <c:v>3.821895840390483</c:v>
                </c:pt>
                <c:pt idx="1">
                  <c:v>2.1791096631205531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D303-49F4-AAD3-BE8E79948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3336488"/>
        <c:axId val="813328944"/>
      </c:lineChart>
      <c:catAx>
        <c:axId val="813336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Difficulty Setting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328944"/>
        <c:crosses val="autoZero"/>
        <c:auto val="1"/>
        <c:lblAlgn val="ctr"/>
        <c:lblOffset val="100"/>
        <c:noMultiLvlLbl val="0"/>
      </c:catAx>
      <c:valAx>
        <c:axId val="81332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Expended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336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1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8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0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7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1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8DEF1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8F5D9-BB01-4CD6-811A-08626EE7F453}" type="datetimeFigureOut">
              <a:rPr lang="en-US" smtClean="0"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8563D-777D-476B-99ED-C92091AA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9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1941"/>
            <a:ext cx="12192000" cy="24768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Automatically Adjusting Game Difficulty Via a Wearable Device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7426"/>
            <a:ext cx="9144000" cy="3350573"/>
          </a:xfrm>
        </p:spPr>
        <p:txBody>
          <a:bodyPr>
            <a:noAutofit/>
          </a:bodyPr>
          <a:lstStyle/>
          <a:p>
            <a:r>
              <a:rPr lang="en-US" sz="3600" dirty="0"/>
              <a:t>By: Robert Jackson</a:t>
            </a:r>
          </a:p>
          <a:p>
            <a:r>
              <a:rPr lang="en-US" sz="3600" dirty="0"/>
              <a:t>Faculty Mentor: Professor </a:t>
            </a:r>
            <a:r>
              <a:rPr lang="en-US" sz="3600" dirty="0" err="1"/>
              <a:t>Dvijesh</a:t>
            </a:r>
            <a:r>
              <a:rPr lang="en-US" sz="3600" dirty="0"/>
              <a:t> </a:t>
            </a:r>
            <a:r>
              <a:rPr lang="en-US" sz="3600" dirty="0" err="1"/>
              <a:t>Shastri</a:t>
            </a:r>
            <a:endParaRPr lang="en-US" sz="3600" dirty="0"/>
          </a:p>
          <a:p>
            <a:r>
              <a:rPr lang="en-US" sz="3600" dirty="0"/>
              <a:t>Committee Members:</a:t>
            </a:r>
          </a:p>
          <a:p>
            <a:r>
              <a:rPr lang="en-US" sz="3600" dirty="0"/>
              <a:t>Professor Kenneth </a:t>
            </a:r>
            <a:r>
              <a:rPr lang="en-US" sz="3600" dirty="0" err="1"/>
              <a:t>Oberhoff</a:t>
            </a:r>
            <a:endParaRPr lang="en-US" sz="3600" dirty="0"/>
          </a:p>
          <a:p>
            <a:r>
              <a:rPr lang="en-US" sz="3600" dirty="0"/>
              <a:t>Professor Mitsue Nakamura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76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91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 E4 Wristband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98485"/>
            <a:ext cx="12192000" cy="565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0719" y="1326703"/>
            <a:ext cx="4256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data does it provide</a:t>
            </a:r>
            <a:r>
              <a:rPr lang="en-US" sz="28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719" y="1924885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Accelerometer in the x, y and z axis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0719" y="2615401"/>
            <a:ext cx="369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Blood Volume Pulse(BVP)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719" y="3397084"/>
            <a:ext cx="3218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Interbeat</a:t>
            </a:r>
            <a:r>
              <a:rPr lang="en-US" sz="2400" dirty="0"/>
              <a:t> Interval(IBI)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0719" y="4239505"/>
            <a:ext cx="2413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Heart Rate(HR)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19" y="5026423"/>
            <a:ext cx="412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Electrodermal readings(EDA)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0719" y="5748441"/>
            <a:ext cx="31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Temperature(Celsius)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46" y="1552307"/>
            <a:ext cx="975579" cy="757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03" y="2601474"/>
            <a:ext cx="1686501" cy="560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54" y="4835532"/>
            <a:ext cx="2530337" cy="843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57" y="3258870"/>
            <a:ext cx="1937362" cy="68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87" y="4231998"/>
            <a:ext cx="1928146" cy="469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20" y="5860654"/>
            <a:ext cx="2082668" cy="7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30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Hypothesis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59868"/>
            <a:ext cx="12192000" cy="5398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974" y="1570909"/>
            <a:ext cx="3265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When game difficulty increases, there will be a marked increase in arousal levels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74" y="3251610"/>
            <a:ext cx="32656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above trends will consistently prove to be the norm in data collection</a:t>
            </a:r>
          </a:p>
          <a:p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485677793"/>
              </p:ext>
            </p:extLst>
          </p:nvPr>
        </p:nvGraphicFramePr>
        <p:xfrm>
          <a:off x="5684384" y="1571001"/>
          <a:ext cx="5487592" cy="2094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463423995"/>
              </p:ext>
            </p:extLst>
          </p:nvPr>
        </p:nvGraphicFramePr>
        <p:xfrm>
          <a:off x="5684384" y="3777045"/>
          <a:ext cx="5487592" cy="2780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974" y="5098269"/>
            <a:ext cx="346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will be a correlation between enjoyment and arousal levels</a:t>
            </a:r>
          </a:p>
        </p:txBody>
      </p:sp>
    </p:spTree>
    <p:extLst>
      <p:ext uri="{BB962C8B-B14F-4D97-AF65-F5344CB8AC3E}">
        <p14:creationId xmlns:p14="http://schemas.microsoft.com/office/powerpoint/2010/main" val="37596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Graphic spid="8" grpId="0">
        <p:bldAsOne/>
      </p:bldGraphic>
      <p:bldGraphic spid="9" grpId="0">
        <p:bldAsOne/>
      </p:bldGraphic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Game Design: Basic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18586"/>
            <a:ext cx="12192000" cy="5739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15055" y="2015230"/>
            <a:ext cx="3861787" cy="3799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3915055" y="3915052"/>
            <a:ext cx="3870664" cy="3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2"/>
          </p:cNvCxnSpPr>
          <p:nvPr/>
        </p:nvCxnSpPr>
        <p:spPr>
          <a:xfrm>
            <a:off x="3915055" y="3915052"/>
            <a:ext cx="3746377" cy="1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</p:cNvCxnSpPr>
          <p:nvPr/>
        </p:nvCxnSpPr>
        <p:spPr>
          <a:xfrm>
            <a:off x="3915055" y="3915052"/>
            <a:ext cx="3870664" cy="17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057095" y="3200434"/>
            <a:ext cx="1642370" cy="723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096000" y="3239844"/>
            <a:ext cx="1565429" cy="684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tar: 5 Points 27"/>
          <p:cNvSpPr/>
          <p:nvPr/>
        </p:nvSpPr>
        <p:spPr>
          <a:xfrm>
            <a:off x="5699466" y="3559695"/>
            <a:ext cx="301841" cy="248573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9013978">
            <a:off x="5393185" y="3751205"/>
            <a:ext cx="914400" cy="91440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280520" y="2769581"/>
            <a:ext cx="1019452" cy="8123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77054" y="2383129"/>
            <a:ext cx="801209" cy="10207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0"/>
          </p:cNvCxnSpPr>
          <p:nvPr/>
        </p:nvCxnSpPr>
        <p:spPr>
          <a:xfrm>
            <a:off x="5845949" y="2015230"/>
            <a:ext cx="34220" cy="1221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81919" y="2157307"/>
            <a:ext cx="614587" cy="11252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101371" y="2149082"/>
            <a:ext cx="395238" cy="11293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298990" y="2316203"/>
            <a:ext cx="579724" cy="1040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" idx="7"/>
          </p:cNvCxnSpPr>
          <p:nvPr/>
        </p:nvCxnSpPr>
        <p:spPr>
          <a:xfrm flipH="1">
            <a:off x="6553686" y="2571675"/>
            <a:ext cx="657610" cy="8919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1453" y="1789131"/>
            <a:ext cx="432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Galaga</a:t>
            </a:r>
            <a:r>
              <a:rPr lang="en-US" sz="2800" dirty="0"/>
              <a:t> meets tower defense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77658" y="4366905"/>
            <a:ext cx="166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Defend the wall</a:t>
            </a:r>
          </a:p>
        </p:txBody>
      </p:sp>
      <p:sp>
        <p:nvSpPr>
          <p:cNvPr id="66" name="Arrow: Right 65"/>
          <p:cNvSpPr/>
          <p:nvPr/>
        </p:nvSpPr>
        <p:spPr>
          <a:xfrm rot="16200000">
            <a:off x="5629480" y="3961276"/>
            <a:ext cx="467159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822372" y="1524829"/>
            <a:ext cx="2128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Goblin Invaders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974339" y="3360816"/>
            <a:ext cx="133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Hero</a:t>
            </a:r>
          </a:p>
        </p:txBody>
      </p:sp>
      <p:cxnSp>
        <p:nvCxnSpPr>
          <p:cNvPr id="70" name="Straight Arrow Connector 69"/>
          <p:cNvCxnSpPr>
            <a:stCxn id="68" idx="1"/>
          </p:cNvCxnSpPr>
          <p:nvPr/>
        </p:nvCxnSpPr>
        <p:spPr>
          <a:xfrm flipH="1">
            <a:off x="6086757" y="3591649"/>
            <a:ext cx="1887582" cy="319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387249" y="5948725"/>
            <a:ext cx="568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hero or wall runs out of health, game over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765" y="1274602"/>
            <a:ext cx="2417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Goblin Assault </a:t>
            </a:r>
          </a:p>
        </p:txBody>
      </p:sp>
    </p:spTree>
    <p:extLst>
      <p:ext uri="{BB962C8B-B14F-4D97-AF65-F5344CB8AC3E}">
        <p14:creationId xmlns:p14="http://schemas.microsoft.com/office/powerpoint/2010/main" val="270598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Game Design: Difficulty Metrics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-9244" y="1118586"/>
            <a:ext cx="12192000" cy="5739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0598" y="1344459"/>
            <a:ext cx="939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	</a:t>
            </a:r>
            <a:r>
              <a:rPr lang="en-US" sz="2400" b="1" dirty="0"/>
              <a:t>		What is game difficulty?</a:t>
            </a:r>
          </a:p>
          <a:p>
            <a:r>
              <a:rPr lang="en-US" sz="2400" dirty="0"/>
              <a:t>Difficulty is the challenges a player must overcome to obtain their reward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452" y="2444149"/>
            <a:ext cx="27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the reward?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452" y="3102644"/>
            <a:ext cx="2299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Beating the game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73" y="2877028"/>
            <a:ext cx="1760991" cy="1373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3429" y="4318273"/>
            <a:ext cx="5088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Satisfaction for completing a hard challenge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73" y="3775919"/>
            <a:ext cx="2738749" cy="14816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56704" y="5703169"/>
            <a:ext cx="278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Achieving a high score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68" y="5373570"/>
            <a:ext cx="1414232" cy="10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9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Game Design: Difficulty Metrics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18586"/>
            <a:ext cx="12192000" cy="5739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9029" y="1208122"/>
            <a:ext cx="549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Difficulty Metrics for Goblin Assault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09246" y="2118226"/>
            <a:ext cx="33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Speed of enemy goblin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9246" y="4202322"/>
            <a:ext cx="516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Number of goblins appearing at once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126" y="5729635"/>
            <a:ext cx="551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Frequency of types of goblins appearing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45" y="5368573"/>
            <a:ext cx="1518160" cy="117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68" y="5369009"/>
            <a:ext cx="1676451" cy="1182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827746"/>
            <a:ext cx="1977820" cy="1210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58" y="3784200"/>
            <a:ext cx="2142734" cy="1297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2" y="1712992"/>
            <a:ext cx="1023647" cy="914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1" y="2635717"/>
            <a:ext cx="1023647" cy="9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0.37265 0.0115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37122 -0.01412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133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Game Design:  Difficulty Settings For Testing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377108"/>
            <a:ext cx="12192000" cy="5480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320242"/>
              </p:ext>
            </p:extLst>
          </p:nvPr>
        </p:nvGraphicFramePr>
        <p:xfrm>
          <a:off x="1367575" y="1413159"/>
          <a:ext cx="9456849" cy="532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283">
                  <a:extLst>
                    <a:ext uri="{9D8B030D-6E8A-4147-A177-3AD203B41FA5}">
                      <a16:colId xmlns:a16="http://schemas.microsoft.com/office/drawing/2014/main" val="807774111"/>
                    </a:ext>
                  </a:extLst>
                </a:gridCol>
                <a:gridCol w="3152283">
                  <a:extLst>
                    <a:ext uri="{9D8B030D-6E8A-4147-A177-3AD203B41FA5}">
                      <a16:colId xmlns:a16="http://schemas.microsoft.com/office/drawing/2014/main" val="1210235839"/>
                    </a:ext>
                  </a:extLst>
                </a:gridCol>
                <a:gridCol w="3152283">
                  <a:extLst>
                    <a:ext uri="{9D8B030D-6E8A-4147-A177-3AD203B41FA5}">
                      <a16:colId xmlns:a16="http://schemas.microsoft.com/office/drawing/2014/main" val="3288693969"/>
                    </a:ext>
                  </a:extLst>
                </a:gridCol>
              </a:tblGrid>
              <a:tr h="71061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Difficulty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Easy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Hard</a:t>
                      </a:r>
                      <a:r>
                        <a:rPr lang="en-US" sz="3200" baseline="0" dirty="0"/>
                        <a:t> Mode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881339"/>
                  </a:ext>
                </a:extLst>
              </a:tr>
              <a:tr h="127390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Values:</a:t>
                      </a:r>
                      <a:r>
                        <a:rPr lang="en-US" sz="2400" baseline="0" dirty="0"/>
                        <a:t> 1 to 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Average increments of .5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Values: 1 to 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Increments</a:t>
                      </a:r>
                      <a:r>
                        <a:rPr lang="en-US" sz="2400" baseline="0" dirty="0"/>
                        <a:t> of 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32178"/>
                  </a:ext>
                </a:extLst>
              </a:tr>
              <a:tr h="167023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Rate</a:t>
                      </a:r>
                      <a:r>
                        <a:rPr lang="en-US" sz="2800" baseline="0" dirty="0"/>
                        <a:t> of appearance(in seconds)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Values: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</a:t>
                      </a:r>
                      <a:r>
                        <a:rPr lang="en-US" sz="2400" baseline="0" dirty="0"/>
                        <a:t> to 2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Average increments of .1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One at a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Values:</a:t>
                      </a:r>
                      <a:r>
                        <a:rPr lang="en-US" sz="2400" baseline="0" dirty="0"/>
                        <a:t> 2 to 1.5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Average increments of .1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1 to 2 at a 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73726"/>
                  </a:ext>
                </a:extLst>
              </a:tr>
              <a:tr h="1670236">
                <a:tc>
                  <a:txBody>
                    <a:bodyPr/>
                    <a:lstStyle/>
                    <a:p>
                      <a:r>
                        <a:rPr lang="en-US" sz="2800" dirty="0"/>
                        <a:t>Frequency of goblin warrior appearing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From not at all to as often as goblin charger.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From</a:t>
                      </a:r>
                      <a:r>
                        <a:rPr lang="en-US" sz="2400" baseline="0" dirty="0"/>
                        <a:t> as often as goblin charger to predominantly appearing.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4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Experimental Design: Phases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05342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74381"/>
              </p:ext>
            </p:extLst>
          </p:nvPr>
        </p:nvGraphicFramePr>
        <p:xfrm>
          <a:off x="275101" y="1220534"/>
          <a:ext cx="2096380" cy="546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0">
                  <a:extLst>
                    <a:ext uri="{9D8B030D-6E8A-4147-A177-3AD203B41FA5}">
                      <a16:colId xmlns:a16="http://schemas.microsoft.com/office/drawing/2014/main" val="2734980193"/>
                    </a:ext>
                  </a:extLst>
                </a:gridCol>
              </a:tblGrid>
              <a:tr h="1270204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Rest</a:t>
                      </a:r>
                      <a:r>
                        <a:rPr lang="en-US" sz="3200" b="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67246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Easy</a:t>
                      </a:r>
                      <a:r>
                        <a:rPr lang="en-US" sz="3200" baseline="0" dirty="0">
                          <a:solidFill>
                            <a:schemeClr val="tx1"/>
                          </a:solidFill>
                        </a:rPr>
                        <a:t> Difficulty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330053"/>
                  </a:ext>
                </a:extLst>
              </a:tr>
              <a:tr h="112454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Rest 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6674"/>
                  </a:ext>
                </a:extLst>
              </a:tr>
              <a:tr h="145739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Hard Difficulty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1824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73842" y="1220534"/>
            <a:ext cx="6832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 minutes listening to relaxing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or removes stress from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Establishes baseline for subjects’ physiological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3842" y="2898928"/>
            <a:ext cx="801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player to get used to game controls.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Gives a base set of gameplay data to compare to hard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 out survey at the end.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73842" y="4079118"/>
            <a:ext cx="7435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 minutes listening to relaxing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Reduces or removes stress from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Establishes new baseline for subjects’ physiological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3842" y="5628640"/>
            <a:ext cx="8259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Designed to defeat a player within three minutes of play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Aim is to frustrate player to show arousal in physiological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 out survey at the end.</a:t>
            </a:r>
          </a:p>
        </p:txBody>
      </p:sp>
    </p:spTree>
    <p:extLst>
      <p:ext uri="{BB962C8B-B14F-4D97-AF65-F5344CB8AC3E}">
        <p14:creationId xmlns:p14="http://schemas.microsoft.com/office/powerpoint/2010/main" val="51269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Experimental Design: Demo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4695" y="1572402"/>
            <a:ext cx="12002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brief demo to demonstrate how data is being collected as a subject is playing the game.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695" y="4007860"/>
            <a:ext cx="12009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Eloy will be subjected to his own creation: Hard Difficulty</a:t>
            </a:r>
          </a:p>
        </p:txBody>
      </p:sp>
    </p:spTree>
    <p:extLst>
      <p:ext uri="{BB962C8B-B14F-4D97-AF65-F5344CB8AC3E}">
        <p14:creationId xmlns:p14="http://schemas.microsoft.com/office/powerpoint/2010/main" val="13043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Results Discussion: The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84968" y="1325563"/>
            <a:ext cx="291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Unusable Data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71424"/>
              </p:ext>
            </p:extLst>
          </p:nvPr>
        </p:nvGraphicFramePr>
        <p:xfrm>
          <a:off x="1546242" y="2304714"/>
          <a:ext cx="9396520" cy="315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8260">
                  <a:extLst>
                    <a:ext uri="{9D8B030D-6E8A-4147-A177-3AD203B41FA5}">
                      <a16:colId xmlns:a16="http://schemas.microsoft.com/office/drawing/2014/main" val="3378610444"/>
                    </a:ext>
                  </a:extLst>
                </a:gridCol>
                <a:gridCol w="4698260">
                  <a:extLst>
                    <a:ext uri="{9D8B030D-6E8A-4147-A177-3AD203B41FA5}">
                      <a16:colId xmlns:a16="http://schemas.microsoft.com/office/drawing/2014/main" val="3276764584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3200" dirty="0"/>
                        <a:t>Blood Volume Pulse</a:t>
                      </a:r>
                      <a:r>
                        <a:rPr lang="en-US" sz="3200" baseline="0" dirty="0"/>
                        <a:t> (BVP)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Primarily</a:t>
                      </a:r>
                      <a:r>
                        <a:rPr lang="en-US" sz="2400" baseline="0" dirty="0"/>
                        <a:t> used to derive HR and IBI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aseline="0" dirty="0"/>
                        <a:t>Data constantly oscillating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288610"/>
                  </a:ext>
                </a:extLst>
              </a:tr>
              <a:tr h="9850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Interbeat</a:t>
                      </a:r>
                      <a:r>
                        <a:rPr lang="en-US" sz="3200" dirty="0"/>
                        <a:t> Interval(IBI)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Collection inconsistent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05492"/>
                  </a:ext>
                </a:extLst>
              </a:tr>
              <a:tr h="985040">
                <a:tc>
                  <a:txBody>
                    <a:bodyPr/>
                    <a:lstStyle/>
                    <a:p>
                      <a:r>
                        <a:rPr lang="en-US" sz="32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trends opposite</a:t>
                      </a:r>
                      <a:r>
                        <a:rPr lang="en-US" sz="2400" baseline="0" dirty="0"/>
                        <a:t> of EDA. EDA data was sufficient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10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6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Results Discussion: Heart Rate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 Value Comparison	Rest 1	Easy	Rest 2	Hard</a:t>
            </a:r>
          </a:p>
          <a:p>
            <a:pPr algn="ctr"/>
            <a:r>
              <a:rPr lang="en-US"/>
              <a:t>Rest1				</a:t>
            </a:r>
          </a:p>
          <a:p>
            <a:pPr algn="ctr"/>
            <a:r>
              <a:rPr lang="en-US"/>
              <a:t>Easy	0.455322237			</a:t>
            </a:r>
          </a:p>
          <a:p>
            <a:pPr algn="ctr"/>
            <a:r>
              <a:rPr lang="en-US"/>
              <a:t>Rest2	0.246098555	0.285869987		</a:t>
            </a:r>
          </a:p>
          <a:p>
            <a:pPr algn="ctr"/>
            <a:r>
              <a:rPr lang="en-US"/>
              <a:t>Hard	0.272711721	0.299026806	0.21700606	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3B2D5C2-C29F-493A-8D1C-2C693F4B0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135299"/>
              </p:ext>
            </p:extLst>
          </p:nvPr>
        </p:nvGraphicFramePr>
        <p:xfrm>
          <a:off x="443619" y="1241641"/>
          <a:ext cx="11506954" cy="5532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93295" y="1241641"/>
            <a:ext cx="265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P-Value: .299027</a:t>
            </a:r>
          </a:p>
        </p:txBody>
      </p:sp>
    </p:spTree>
    <p:extLst>
      <p:ext uri="{BB962C8B-B14F-4D97-AF65-F5344CB8AC3E}">
        <p14:creationId xmlns:p14="http://schemas.microsoft.com/office/powerpoint/2010/main" val="204083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482"/>
            <a:ext cx="10515600" cy="711322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Topics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821804"/>
            <a:ext cx="12192000" cy="6036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050" y="1117455"/>
            <a:ext cx="3190211" cy="206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8033" y="1333082"/>
            <a:ext cx="30672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research?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E4 wristband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Hypothesis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4696" y="1117455"/>
            <a:ext cx="3190211" cy="206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55329" y="1333082"/>
            <a:ext cx="313957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Game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settings for testing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907927" y="2806171"/>
            <a:ext cx="3190211" cy="206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1099" y="3346636"/>
            <a:ext cx="23727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Experimental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4695" y="4304603"/>
            <a:ext cx="3190211" cy="206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55329" y="4875236"/>
            <a:ext cx="23626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Results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5050" y="4300743"/>
            <a:ext cx="3190211" cy="2069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8033" y="4719722"/>
            <a:ext cx="169815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</p:txBody>
      </p:sp>
      <p:sp>
        <p:nvSpPr>
          <p:cNvPr id="26" name="Arrow: Right 25"/>
          <p:cNvSpPr/>
          <p:nvPr/>
        </p:nvSpPr>
        <p:spPr>
          <a:xfrm rot="2861739">
            <a:off x="8318997" y="2076318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/>
          <p:cNvSpPr/>
          <p:nvPr/>
        </p:nvSpPr>
        <p:spPr>
          <a:xfrm rot="8994631">
            <a:off x="8350468" y="5108346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>
            <a:off x="3697803" y="1909671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 rot="10800000">
            <a:off x="3685671" y="5108346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23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Results Discussion: Electrodermal Activity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 Value Comparison	Rest 1	Easy	Rest 2	Hard</a:t>
            </a:r>
          </a:p>
          <a:p>
            <a:pPr algn="ctr"/>
            <a:r>
              <a:rPr lang="en-US"/>
              <a:t>Rest1				</a:t>
            </a:r>
          </a:p>
          <a:p>
            <a:pPr algn="ctr"/>
            <a:r>
              <a:rPr lang="en-US"/>
              <a:t>Easy	0.455322237			</a:t>
            </a:r>
          </a:p>
          <a:p>
            <a:pPr algn="ctr"/>
            <a:r>
              <a:rPr lang="en-US"/>
              <a:t>Rest2	0.246098555	0.285869987		</a:t>
            </a:r>
          </a:p>
          <a:p>
            <a:pPr algn="ctr"/>
            <a:r>
              <a:rPr lang="en-US"/>
              <a:t>Hard	0.272711721	0.299026806	0.21700606	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78A3FA2-9E9D-4A8E-93BB-1F75553EF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9948088"/>
              </p:ext>
            </p:extLst>
          </p:nvPr>
        </p:nvGraphicFramePr>
        <p:xfrm>
          <a:off x="30876" y="1140897"/>
          <a:ext cx="6444006" cy="293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72411" y="1140897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P-Value: .10712801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8653E83-3BCC-4FF1-85A5-A5A2272B11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658181"/>
              </p:ext>
            </p:extLst>
          </p:nvPr>
        </p:nvGraphicFramePr>
        <p:xfrm>
          <a:off x="6505758" y="1170033"/>
          <a:ext cx="5686242" cy="290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5079412"/>
              </p:ext>
            </p:extLst>
          </p:nvPr>
        </p:nvGraphicFramePr>
        <p:xfrm>
          <a:off x="6505758" y="4073740"/>
          <a:ext cx="571711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B2A3716-D490-48DB-883D-7A85A17567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194454"/>
              </p:ext>
            </p:extLst>
          </p:nvPr>
        </p:nvGraphicFramePr>
        <p:xfrm>
          <a:off x="30875" y="4054933"/>
          <a:ext cx="6444007" cy="2840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84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5" grpId="0"/>
      <p:bldGraphic spid="12" grpId="0">
        <p:bldAsOne/>
      </p:bldGraphic>
      <p:bldGraphic spid="13" grpId="0">
        <p:bldAsOne/>
      </p:bldGraphic>
      <p:bldGraphic spid="1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Results Discussion: Energy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130403"/>
                <a:ext cx="12192000" cy="575491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E2CCF7F2-5081-4A5E-BAC3-47C2DC7DD9D5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dirty="0"/>
                  <a:t>P Value Comparison	Rest 1	Easy	Rest 2	Hard</a:t>
                </a:r>
              </a:p>
              <a:p>
                <a:pPr algn="ctr"/>
                <a:r>
                  <a:rPr lang="en-US" dirty="0"/>
                  <a:t>Rest1				</a:t>
                </a:r>
              </a:p>
              <a:p>
                <a:pPr algn="ctr"/>
                <a:r>
                  <a:rPr lang="en-US" dirty="0"/>
                  <a:t>Easy	0.455322237			</a:t>
                </a:r>
              </a:p>
              <a:p>
                <a:pPr algn="ctr"/>
                <a:r>
                  <a:rPr lang="en-US" dirty="0"/>
                  <a:t>Rest2	0.246098555	0.285869987		</a:t>
                </a:r>
              </a:p>
              <a:p>
                <a:pPr algn="ctr"/>
                <a:r>
                  <a:rPr lang="en-US" dirty="0"/>
                  <a:t>Hard	0.272711721	0.299026806	0.21700606	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0403"/>
                <a:ext cx="12192000" cy="5754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4947" y="1130403"/>
                <a:ext cx="6534738" cy="933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Energy in terms of coordinates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𝑬𝒏𝒆𝒓𝒈𝒚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𝑼𝒔𝒆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7" y="1130403"/>
                <a:ext cx="6534738" cy="933012"/>
              </a:xfrm>
              <a:prstGeom prst="rect">
                <a:avLst/>
              </a:prstGeom>
              <a:blipFill>
                <a:blip r:embed="rId3"/>
                <a:stretch>
                  <a:fillRect l="-746"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441773" y="2124166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P-Value: .229605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423EEB9-939E-46D2-A0E9-6E8997894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441226"/>
              </p:ext>
            </p:extLst>
          </p:nvPr>
        </p:nvGraphicFramePr>
        <p:xfrm>
          <a:off x="1547898" y="2124166"/>
          <a:ext cx="9096203" cy="416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945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Conclusion: 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07656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5107" y="1486470"/>
            <a:ext cx="4092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there data where arousal of hard difficulty is higher than easy difficulty?</a:t>
            </a: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3842996"/>
              </p:ext>
            </p:extLst>
          </p:nvPr>
        </p:nvGraphicFramePr>
        <p:xfrm>
          <a:off x="4447713" y="1325563"/>
          <a:ext cx="4271414" cy="1972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5107" y="3592361"/>
            <a:ext cx="39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 data consistent?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7713" y="3643774"/>
            <a:ext cx="2600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P-Value: .10712801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7" y="1767698"/>
            <a:ext cx="1088287" cy="10882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7" y="3325653"/>
            <a:ext cx="1086332" cy="1086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5107" y="4813741"/>
            <a:ext cx="3468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there a correlation between enjoyment levels and physiological arousal?</a:t>
            </a:r>
          </a:p>
        </p:txBody>
      </p:sp>
      <p:graphicFrame>
        <p:nvGraphicFramePr>
          <p:cNvPr id="11" name="Chart 10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551846"/>
              </p:ext>
            </p:extLst>
          </p:nvPr>
        </p:nvGraphicFramePr>
        <p:xfrm>
          <a:off x="4245692" y="4338095"/>
          <a:ext cx="3700616" cy="1936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7" y="4868575"/>
            <a:ext cx="1086332" cy="10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  <p:bldP spid="7" grpId="0"/>
      <p:bldP spid="10" grpId="0"/>
      <p:bldGraphic spid="11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Conclusion: What’s Next?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69115" y="1325563"/>
            <a:ext cx="1233023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Game refinement and adding difficulty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More studies to further evaluate EDA, HR and Energy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Potential creation of dynamic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8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62446" y="1438183"/>
            <a:ext cx="8867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 would like to give my deepest thanks 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9212" y="2330077"/>
            <a:ext cx="4260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Professor Kenneth </a:t>
            </a:r>
            <a:r>
              <a:rPr lang="en-US" sz="2800" dirty="0" err="1"/>
              <a:t>Oberhoff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319212" y="3014862"/>
            <a:ext cx="376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Professor </a:t>
            </a:r>
            <a:r>
              <a:rPr lang="en-US" sz="2800" dirty="0" err="1"/>
              <a:t>Dvijesh</a:t>
            </a:r>
            <a:r>
              <a:rPr lang="en-US" sz="2800" dirty="0"/>
              <a:t> </a:t>
            </a:r>
            <a:r>
              <a:rPr lang="en-US" sz="2800" dirty="0" err="1"/>
              <a:t>Shastri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19212" y="3668906"/>
            <a:ext cx="4232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Professor Mitsue Nakamura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9212" y="4322950"/>
            <a:ext cx="1664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Eloy Perez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19212" y="4976994"/>
            <a:ext cx="5690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who participated in data collection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55" y="5778496"/>
            <a:ext cx="990728" cy="990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36" y="6016749"/>
            <a:ext cx="1905000" cy="752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9" y="5778496"/>
            <a:ext cx="1609933" cy="9907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19212" y="5661779"/>
            <a:ext cx="3636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Professor Sangeeta Gad</a:t>
            </a:r>
          </a:p>
        </p:txBody>
      </p:sp>
    </p:spTree>
    <p:extLst>
      <p:ext uri="{BB962C8B-B14F-4D97-AF65-F5344CB8AC3E}">
        <p14:creationId xmlns:p14="http://schemas.microsoft.com/office/powerpoint/2010/main" val="15107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Questions?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30403"/>
            <a:ext cx="12192000" cy="57549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36" y="1916872"/>
            <a:ext cx="1476375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70" y="1916873"/>
            <a:ext cx="1476375" cy="2847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78" y="1632788"/>
            <a:ext cx="1476375" cy="284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05" y="1916875"/>
            <a:ext cx="14763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5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23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What is the Research?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69043"/>
            <a:ext cx="12192000" cy="5688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00" y="1255345"/>
            <a:ext cx="1099575" cy="1239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762" y="1402887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</a:t>
            </a:r>
            <a:r>
              <a:rPr lang="en-US" dirty="0"/>
              <a:t> 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1249874" y="1348253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15889" y="2416471"/>
            <a:ext cx="186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make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5670989" y="2341203"/>
            <a:ext cx="1012068" cy="5502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434" y="4013348"/>
            <a:ext cx="119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Become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4337727" y="5694271"/>
            <a:ext cx="1012068" cy="5502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10975" y="5760280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1368614" y="3969045"/>
            <a:ext cx="1012068" cy="5502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23" y="5299969"/>
            <a:ext cx="1676830" cy="12589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58530" y="5760279"/>
            <a:ext cx="19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vice versa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72" y="1714012"/>
            <a:ext cx="3437198" cy="19641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23" y="3287568"/>
            <a:ext cx="3327893" cy="19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13" grpId="0"/>
      <p:bldP spid="14" grpId="0" animBg="1"/>
      <p:bldP spid="15" grpId="0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Why Do it?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056443"/>
            <a:ext cx="12192000" cy="5801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/>
              <a:t>+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252274" y="1491448"/>
            <a:ext cx="553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games have been traditionally played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27217" y="1490929"/>
            <a:ext cx="2001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we want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41" y="2117961"/>
            <a:ext cx="3418272" cy="28601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4530" y="5685898"/>
            <a:ext cx="340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Choose a difficulty setting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959077186"/>
              </p:ext>
            </p:extLst>
          </p:nvPr>
        </p:nvGraphicFramePr>
        <p:xfrm>
          <a:off x="6705600" y="2117961"/>
          <a:ext cx="4445000" cy="285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0" y="5685897"/>
            <a:ext cx="5755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Game adjusts difficulty for higher enjoyment</a:t>
            </a:r>
          </a:p>
        </p:txBody>
      </p:sp>
    </p:spTree>
    <p:extLst>
      <p:ext uri="{BB962C8B-B14F-4D97-AF65-F5344CB8AC3E}">
        <p14:creationId xmlns:p14="http://schemas.microsoft.com/office/powerpoint/2010/main" val="29835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Graphic spid="8" grpId="0">
        <p:bldAsOne/>
      </p:bldGraphic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Why Do it?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056443"/>
            <a:ext cx="12192000" cy="5801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/>
              <a:t>+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65" y="1699671"/>
            <a:ext cx="2988008" cy="21268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64" y="1699671"/>
            <a:ext cx="3008121" cy="2126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50" y="4377930"/>
            <a:ext cx="3846135" cy="2126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0" y="3582335"/>
            <a:ext cx="28003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4520" y="1099507"/>
            <a:ext cx="280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games have been traditionally played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5491" y="1099507"/>
            <a:ext cx="201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Growing Trend</a:t>
            </a:r>
          </a:p>
        </p:txBody>
      </p:sp>
    </p:spTree>
    <p:extLst>
      <p:ext uri="{BB962C8B-B14F-4D97-AF65-F5344CB8AC3E}">
        <p14:creationId xmlns:p14="http://schemas.microsoft.com/office/powerpoint/2010/main" val="1890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Past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091953"/>
            <a:ext cx="12192000" cy="5766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( ) 1 1 1 2 2 </a:t>
            </a:r>
            <a:r>
              <a:rPr lang="en-US" i="1"/>
              <a:t>t</a:t>
            </a:r>
          </a:p>
          <a:p>
            <a:r>
              <a:rPr lang="en-US" i="1"/>
              <a:t>h t</a:t>
            </a:r>
          </a:p>
          <a:p>
            <a:r>
              <a:rPr lang="en-US" i="1"/>
              <a:t>F d erf</a:t>
            </a:r>
          </a:p>
          <a:p>
            <a:r>
              <a:rPr lang="en-US" i="1"/>
              <a:t>t</a:t>
            </a:r>
          </a:p>
          <a:p>
            <a:r>
              <a:rPr lang="en-US"/>
              <a:t>m</a:t>
            </a:r>
          </a:p>
          <a:p>
            <a:r>
              <a:rPr lang="en-US"/>
              <a:t>s</a:t>
            </a:r>
          </a:p>
          <a:p>
            <a:r>
              <a:rPr lang="en-US"/>
              <a:t>ì æ - öü = - í + ç ÷ý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41" y="3802213"/>
            <a:ext cx="457657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adjustment based 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does not indicate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76497" y="1179264"/>
            <a:ext cx="783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Game difficulty adjustments based on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323" y="1772166"/>
            <a:ext cx="271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Hunicke’s</a:t>
            </a:r>
            <a:r>
              <a:rPr lang="en-US" sz="2400" b="1" dirty="0"/>
              <a:t> Study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1323" y="3019526"/>
                <a:ext cx="378058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" y="3019526"/>
                <a:ext cx="378058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71323" y="2303513"/>
            <a:ext cx="363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Resources in game controlled based off performance algorithm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470" y="5958186"/>
            <a:ext cx="12062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</a:t>
            </a:r>
            <a:r>
              <a:rPr lang="en-US" sz="1200" dirty="0" err="1"/>
              <a:t>Hunicke</a:t>
            </a:r>
            <a:r>
              <a:rPr lang="en-US" sz="1200" dirty="0"/>
              <a:t>, R. 2005.  The Case for Dynamic Difficulty Adjustment in Games.  In </a:t>
            </a:r>
            <a:r>
              <a:rPr lang="en-US" sz="1200" i="1" dirty="0"/>
              <a:t>Proceedings of the 2005 ACM SIGCHI International Conference on Advances in computer entertainment technology</a:t>
            </a:r>
            <a:r>
              <a:rPr lang="en-US" sz="1200" dirty="0"/>
              <a:t>,(2005), 429-433.</a:t>
            </a:r>
          </a:p>
          <a:p>
            <a:r>
              <a:rPr lang="en-US" sz="1200" dirty="0"/>
              <a:t>[2]</a:t>
            </a:r>
            <a:r>
              <a:rPr lang="en-US" sz="1200" dirty="0" err="1"/>
              <a:t>Sampayo</a:t>
            </a:r>
            <a:r>
              <a:rPr lang="en-US" sz="1200" dirty="0"/>
              <a:t>-Vargas, S., Cope, C., He, Z., Byrne, G. 2013. “The effectiveness of adaptive difficulty adjustments on students’ motivations and learning in an educational computer game,” </a:t>
            </a:r>
            <a:r>
              <a:rPr lang="en-US" sz="1200" i="1" dirty="0"/>
              <a:t>Computers &amp; Education</a:t>
            </a:r>
            <a:r>
              <a:rPr lang="en-US" sz="1200" dirty="0"/>
              <a:t> </a:t>
            </a:r>
            <a:r>
              <a:rPr lang="en-US" sz="1200" i="1" dirty="0"/>
              <a:t>69</a:t>
            </a:r>
            <a:r>
              <a:rPr lang="en-US" sz="1200" dirty="0"/>
              <a:t>(November, 2013): 452-462, accessed October, 2016. </a:t>
            </a:r>
            <a:r>
              <a:rPr lang="en-US" sz="1200" dirty="0" err="1"/>
              <a:t>Doi</a:t>
            </a:r>
            <a:r>
              <a:rPr lang="en-US" sz="1200" dirty="0"/>
              <a:t>: 10.1016/j.compedu.2013.07.004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76" y="3066786"/>
            <a:ext cx="3264967" cy="20298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1202" y="1789415"/>
            <a:ext cx="334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Sampayo</a:t>
            </a:r>
            <a:r>
              <a:rPr lang="en-US" sz="2400" b="1" dirty="0"/>
              <a:t>-Vargas et al [2]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57834" y="2333688"/>
            <a:ext cx="400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Educational game, difficulty dynamically alters between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36296" y="5190185"/>
            <a:ext cx="5414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problem</a:t>
            </a:r>
          </a:p>
          <a:p>
            <a:r>
              <a:rPr lang="en-US" dirty="0"/>
              <a:t>Dynamic change not real time. It occurs between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Past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1091953"/>
            <a:ext cx="12192000" cy="5766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 output was recorded in order to synchronize it with the screen showing physiological data. An experimental scene is shown in Figure 2. Figure 2: An experimental scene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1520" y="4114478"/>
            <a:ext cx="42604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Stress cam is much too expensive for regular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user to be sitting directly in front of the cam.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8507" y="1035534"/>
            <a:ext cx="673498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Game difficulty adjustment: Based on affect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278" y="1570908"/>
            <a:ext cx="294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 and Hu’s study [3]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279" y="2127264"/>
            <a:ext cx="37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Demonstrated correlation between galvanic skin response and frustration while playing video game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278" y="3107638"/>
            <a:ext cx="407618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Player restricted by sensors on fingers.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Movement caused noise in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7" y="4024383"/>
            <a:ext cx="2391532" cy="15674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11647" y="1604919"/>
            <a:ext cx="2599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Yun et </a:t>
            </a:r>
            <a:r>
              <a:rPr lang="en-US" sz="2400" b="1" dirty="0" err="1"/>
              <a:t>al’s</a:t>
            </a:r>
            <a:r>
              <a:rPr lang="en-US" sz="2400" b="1" dirty="0"/>
              <a:t> study[4]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53189" y="2010030"/>
            <a:ext cx="3716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Successfully created algorithm to dynamically adjust video game difficulty based on physiological data.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34" y="2927706"/>
            <a:ext cx="2216991" cy="11391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5869346"/>
            <a:ext cx="11736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[3]Lin, T., </a:t>
            </a:r>
            <a:r>
              <a:rPr lang="en-US" sz="1200" dirty="0" err="1"/>
              <a:t>Omata</a:t>
            </a:r>
            <a:r>
              <a:rPr lang="en-US" sz="1200" dirty="0"/>
              <a:t>, M., Hu, W., and </a:t>
            </a:r>
            <a:r>
              <a:rPr lang="en-US" sz="1200" dirty="0" err="1"/>
              <a:t>Imamiya</a:t>
            </a:r>
            <a:r>
              <a:rPr lang="en-US" sz="1200" dirty="0"/>
              <a:t>, A. “Do physiological data relate to traditional usability indexes?” </a:t>
            </a:r>
            <a:r>
              <a:rPr lang="en-US" sz="1200" i="1" dirty="0"/>
              <a:t>Proceedings of the 17th Australia Conference on Computer-Human interaction: Citizens online: Considerations For Today and the Future</a:t>
            </a:r>
            <a:r>
              <a:rPr lang="en-US" sz="1200" dirty="0"/>
              <a:t>, Canberra, Australia, November 21 - 25, 2005</a:t>
            </a:r>
          </a:p>
          <a:p>
            <a:r>
              <a:rPr lang="en-US" sz="1200" dirty="0"/>
              <a:t>[4]</a:t>
            </a:r>
            <a:r>
              <a:rPr lang="en-US" sz="1600" dirty="0"/>
              <a:t> </a:t>
            </a:r>
            <a:r>
              <a:rPr lang="en-US" sz="1200" dirty="0"/>
              <a:t>Yun, C.,  </a:t>
            </a:r>
            <a:r>
              <a:rPr lang="en-US" sz="1200" dirty="0" err="1"/>
              <a:t>Shastri</a:t>
            </a:r>
            <a:r>
              <a:rPr lang="en-US" sz="1200" dirty="0"/>
              <a:t>, D., </a:t>
            </a:r>
            <a:r>
              <a:rPr lang="en-US" sz="1200" dirty="0" err="1"/>
              <a:t>Pavlidis</a:t>
            </a:r>
            <a:r>
              <a:rPr lang="en-US" sz="1200" dirty="0"/>
              <a:t>, I., Deng, Z.  2009.  “O’ game, can you feel my frustration?: Improving User’s Gaming Experience via </a:t>
            </a:r>
            <a:r>
              <a:rPr lang="en-US" sz="1200" dirty="0" err="1"/>
              <a:t>StressCam</a:t>
            </a:r>
            <a:r>
              <a:rPr lang="en-US" sz="1200" dirty="0"/>
              <a:t>.”  In </a:t>
            </a:r>
            <a:r>
              <a:rPr lang="en-US" sz="1200" i="1" dirty="0"/>
              <a:t>Proceedings of the 27</a:t>
            </a:r>
            <a:r>
              <a:rPr lang="en-US" sz="1200" i="1" baseline="30000" dirty="0"/>
              <a:t>th</a:t>
            </a:r>
            <a:r>
              <a:rPr lang="en-US" sz="1200" i="1" dirty="0"/>
              <a:t> international Conference on Human Factors in Computing Systems.</a:t>
            </a:r>
            <a:r>
              <a:rPr lang="en-US" sz="1200" dirty="0"/>
              <a:t> 2195-2204.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400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Past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091953"/>
            <a:ext cx="12192000" cy="5766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900" y="1301720"/>
            <a:ext cx="1204699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Solution?</a:t>
            </a:r>
          </a:p>
          <a:p>
            <a:r>
              <a:rPr lang="en-US" sz="4000" dirty="0"/>
              <a:t>A wireless wearable device designed to filter data based on movement to reduce or eliminate noise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2" y="3512035"/>
            <a:ext cx="2739482" cy="28161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7606" y="4319963"/>
            <a:ext cx="356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E4 wristband by </a:t>
            </a:r>
            <a:r>
              <a:rPr lang="en-US" sz="3600" dirty="0" err="1"/>
              <a:t>Empatica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449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91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Introduction:  E4 Wristband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198485"/>
            <a:ext cx="12192000" cy="565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150" y="1407882"/>
            <a:ext cx="66569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it?</a:t>
            </a:r>
          </a:p>
          <a:p>
            <a:pPr algn="just"/>
            <a:r>
              <a:rPr lang="en-US" sz="2800" dirty="0"/>
              <a:t>Wrist device with various sensors that measures physiological arousal levels in real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150" y="3310098"/>
            <a:ext cx="99860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to obtain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Recorded then uploaded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Recorded in real time using a Mac or PC to get specific data during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Recorded in real time using iPhone or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Multiplication Sign 2"/>
          <p:cNvSpPr/>
          <p:nvPr/>
        </p:nvSpPr>
        <p:spPr>
          <a:xfrm>
            <a:off x="4224170" y="3674339"/>
            <a:ext cx="949280" cy="78304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ication Sign 9"/>
          <p:cNvSpPr/>
          <p:nvPr/>
        </p:nvSpPr>
        <p:spPr>
          <a:xfrm>
            <a:off x="3102361" y="4550942"/>
            <a:ext cx="1051690" cy="7943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5429" y="5306785"/>
            <a:ext cx="856042" cy="770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3404" y="4923348"/>
            <a:ext cx="843882" cy="843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48" y="1407882"/>
            <a:ext cx="2128397" cy="231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 animBg="1"/>
      <p:bldP spid="10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1395</Words>
  <Application>Microsoft Office PowerPoint</Application>
  <PresentationFormat>Widescreen</PresentationFormat>
  <Paragraphs>242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Automatically Adjusting Game Difficulty Via a Wearable Device </vt:lpstr>
      <vt:lpstr>Topics</vt:lpstr>
      <vt:lpstr>Introduction: What is the Research?</vt:lpstr>
      <vt:lpstr>Introduction: Why Do it?</vt:lpstr>
      <vt:lpstr>Introduction: Why Do it?</vt:lpstr>
      <vt:lpstr>Introduction: Past Research</vt:lpstr>
      <vt:lpstr>Introduction: Past Research</vt:lpstr>
      <vt:lpstr>Introduction: Past Research</vt:lpstr>
      <vt:lpstr>Introduction:  E4 Wristband</vt:lpstr>
      <vt:lpstr>Introduction:  E4 Wristband</vt:lpstr>
      <vt:lpstr>Introduction: Hypothesis</vt:lpstr>
      <vt:lpstr>Game Design: Basic Design</vt:lpstr>
      <vt:lpstr>Game Design: Difficulty Metrics</vt:lpstr>
      <vt:lpstr>Game Design: Difficulty Metrics</vt:lpstr>
      <vt:lpstr>Game Design:  Difficulty Settings For Testing</vt:lpstr>
      <vt:lpstr>Experimental Design: Phases</vt:lpstr>
      <vt:lpstr>Experimental Design: Demo</vt:lpstr>
      <vt:lpstr>Results Discussion: The Data</vt:lpstr>
      <vt:lpstr>Results Discussion: Heart Rate</vt:lpstr>
      <vt:lpstr>Results Discussion: Electrodermal Activity</vt:lpstr>
      <vt:lpstr>Results Discussion: Energy </vt:lpstr>
      <vt:lpstr>Conclusion: Summary</vt:lpstr>
      <vt:lpstr>Conclusion: What’s Next?</vt:lpstr>
      <vt:lpstr>Acknowledgements</vt:lpstr>
      <vt:lpstr>Questions?</vt:lpstr>
    </vt:vector>
  </TitlesOfParts>
  <Company>University of Houston Downtown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Automatically Adjust Game Difficulty Via Electrodermal Readings </dc:title>
  <dc:creator>Jackson, Robert P.</dc:creator>
  <cp:lastModifiedBy>Robert Jackson</cp:lastModifiedBy>
  <cp:revision>92</cp:revision>
  <dcterms:created xsi:type="dcterms:W3CDTF">2016-11-30T15:10:33Z</dcterms:created>
  <dcterms:modified xsi:type="dcterms:W3CDTF">2016-12-06T12:50:55Z</dcterms:modified>
</cp:coreProperties>
</file>